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60" r:id="rId4"/>
  </p:sldMasterIdLst>
  <p:notesMasterIdLst>
    <p:notesMasterId r:id="rId24"/>
  </p:notesMasterIdLst>
  <p:sldIdLst>
    <p:sldId id="256" r:id="rId5"/>
    <p:sldId id="300" r:id="rId6"/>
    <p:sldId id="313" r:id="rId7"/>
    <p:sldId id="301" r:id="rId8"/>
    <p:sldId id="316" r:id="rId9"/>
    <p:sldId id="312" r:id="rId10"/>
    <p:sldId id="307" r:id="rId11"/>
    <p:sldId id="315" r:id="rId12"/>
    <p:sldId id="314" r:id="rId13"/>
    <p:sldId id="274" r:id="rId14"/>
    <p:sldId id="311" r:id="rId15"/>
    <p:sldId id="302" r:id="rId16"/>
    <p:sldId id="275" r:id="rId17"/>
    <p:sldId id="265" r:id="rId18"/>
    <p:sldId id="303" r:id="rId19"/>
    <p:sldId id="261" r:id="rId20"/>
    <p:sldId id="304" r:id="rId21"/>
    <p:sldId id="305" r:id="rId22"/>
    <p:sldId id="28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6CEA9354-3426-4230-A302-36FF86FE18D6}">
          <p14:sldIdLst>
            <p14:sldId id="256"/>
            <p14:sldId id="300"/>
            <p14:sldId id="313"/>
            <p14:sldId id="301"/>
          </p14:sldIdLst>
        </p14:section>
        <p14:section name="GitHub" id="{11B1961E-F17E-45B8-8D3A-03C6AB936C75}">
          <p14:sldIdLst>
            <p14:sldId id="316"/>
            <p14:sldId id="312"/>
            <p14:sldId id="307"/>
            <p14:sldId id="315"/>
            <p14:sldId id="314"/>
            <p14:sldId id="274"/>
            <p14:sldId id="311"/>
            <p14:sldId id="302"/>
            <p14:sldId id="275"/>
            <p14:sldId id="265"/>
            <p14:sldId id="303"/>
            <p14:sldId id="261"/>
            <p14:sldId id="304"/>
            <p14:sldId id="305"/>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9B74A1-69DD-5AD6-E6E3-24FA60C3A0C2}" v="13" dt="2024-09-22T21:24:36.901"/>
    <p1510:client id="{49B96633-A5F3-9AA3-7BDB-74AC7544A654}" v="47" dt="2024-09-22T22:17:40.358"/>
    <p1510:client id="{5A19840D-C764-FBED-8973-2938F74BC635}" v="82" dt="2024-09-23T01:06:36.553"/>
    <p1510:client id="{6222A0DC-59BE-3E2F-7CF5-6F536182B4D5}" v="209" dt="2024-09-23T02:01:29.604"/>
    <p1510:client id="{D0A22CDE-54DC-338F-6356-25055F6BE8D7}" v="124" dt="2024-09-22T21:26:05.120"/>
    <p1510:client id="{DA5AE6BA-26AC-4894-D0DF-DDE508BD63FA}" v="1" dt="2024-09-23T01:56:28.332"/>
  </p1510:revLst>
</p1510:revInfo>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85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3DD35D-9765-4E5F-95CE-DA45F3637BF5}" type="doc">
      <dgm:prSet loTypeId="urn:microsoft.com/office/officeart/2016/7/layout/RoundedRectangleTimeline#2" loCatId="other" qsTypeId="urn:microsoft.com/office/officeart/2005/8/quickstyle/simple1" qsCatId="simple" csTypeId="urn:microsoft.com/office/officeart/2005/8/colors/colorful5" csCatId="colorful" phldr="1"/>
      <dgm:spPr/>
      <dgm:t>
        <a:bodyPr/>
        <a:lstStyle/>
        <a:p>
          <a:endParaRPr lang="en-US"/>
        </a:p>
      </dgm:t>
    </dgm:pt>
    <dgm:pt modelId="{25E771E7-8CF7-4491-9507-55BFE693DC7B}">
      <dgm:prSet phldrT="[Text]"/>
      <dgm:spPr>
        <a:solidFill>
          <a:schemeClr val="accent1"/>
        </a:solidFill>
        <a:ln w="19050">
          <a:noFill/>
        </a:ln>
      </dgm:spPr>
      <dgm:t>
        <a:bodyPr/>
        <a:lstStyle/>
        <a:p>
          <a:r>
            <a:rPr lang="en-US">
              <a:solidFill>
                <a:schemeClr val="tx1"/>
              </a:solidFill>
            </a:rPr>
            <a:t>Title</a:t>
          </a:r>
        </a:p>
      </dgm:t>
    </dgm:pt>
    <dgm:pt modelId="{D34FC0B2-1D9D-47C1-B680-27EF2E97D428}" type="parTrans" cxnId="{E01FE584-0925-4BC0-9383-A1E85DE458FD}">
      <dgm:prSet/>
      <dgm:spPr/>
      <dgm:t>
        <a:bodyPr/>
        <a:lstStyle/>
        <a:p>
          <a:endParaRPr lang="en-US"/>
        </a:p>
      </dgm:t>
    </dgm:pt>
    <dgm:pt modelId="{B3CFB133-9C4F-4A0A-888D-0CEC78FFDFFC}" type="sibTrans" cxnId="{E01FE584-0925-4BC0-9383-A1E85DE458FD}">
      <dgm:prSet/>
      <dgm:spPr/>
      <dgm:t>
        <a:bodyPr/>
        <a:lstStyle/>
        <a:p>
          <a:endParaRPr lang="en-US"/>
        </a:p>
      </dgm:t>
    </dgm:pt>
    <dgm:pt modelId="{EB81D1D4-3A06-49A6-9CBB-2A11D66B1783}">
      <dgm:prSet phldrT="[Text]" custT="1"/>
      <dgm:spPr/>
      <dgm:t>
        <a:bodyPr/>
        <a:lstStyle/>
        <a:p>
          <a:pPr>
            <a:lnSpc>
              <a:spcPct val="100000"/>
            </a:lnSpc>
            <a:buFont typeface="Arial" panose="020B0604020202020204" pitchFamily="34" charset="0"/>
            <a:buChar char="•"/>
          </a:pPr>
          <a:r>
            <a:rPr lang="en-US" sz="1400" b="0" i="0"/>
            <a:t>To start a presentation, go to the Slide Show tab, and select From Beginning.</a:t>
          </a:r>
          <a:endParaRPr lang="en-US" sz="1400"/>
        </a:p>
      </dgm:t>
    </dgm:pt>
    <dgm:pt modelId="{721F31C1-C769-40A8-9C34-A74470BAB532}" type="parTrans" cxnId="{5E008CC8-B8C6-4B46-94B0-C60406121E38}">
      <dgm:prSet/>
      <dgm:spPr/>
      <dgm:t>
        <a:bodyPr/>
        <a:lstStyle/>
        <a:p>
          <a:endParaRPr lang="en-US"/>
        </a:p>
      </dgm:t>
    </dgm:pt>
    <dgm:pt modelId="{0519A5BA-BBEC-4C39-9FFD-05D4C020199E}" type="sibTrans" cxnId="{5E008CC8-B8C6-4B46-94B0-C60406121E38}">
      <dgm:prSet/>
      <dgm:spPr/>
      <dgm:t>
        <a:bodyPr/>
        <a:lstStyle/>
        <a:p>
          <a:endParaRPr lang="en-US"/>
        </a:p>
      </dgm:t>
    </dgm:pt>
    <dgm:pt modelId="{D76BB3CF-DF5A-41FB-B6A4-25743CF1642F}">
      <dgm:prSet phldrT="[Text]"/>
      <dgm:spPr>
        <a:solidFill>
          <a:schemeClr val="accent1">
            <a:alpha val="20000"/>
          </a:schemeClr>
        </a:solidFill>
        <a:ln w="19050">
          <a:noFill/>
        </a:ln>
      </dgm:spPr>
      <dgm:t>
        <a:bodyPr/>
        <a:lstStyle/>
        <a:p>
          <a:r>
            <a:rPr lang="en-US">
              <a:solidFill>
                <a:schemeClr val="tx1"/>
              </a:solidFill>
            </a:rPr>
            <a:t>Title</a:t>
          </a:r>
        </a:p>
      </dgm:t>
    </dgm:pt>
    <dgm:pt modelId="{5DD1E055-F36A-4363-9BA1-453D18F6AA18}" type="parTrans" cxnId="{8422E397-A2A7-4656-BDD0-A5DEE35EA0FC}">
      <dgm:prSet/>
      <dgm:spPr/>
      <dgm:t>
        <a:bodyPr/>
        <a:lstStyle/>
        <a:p>
          <a:endParaRPr lang="en-US"/>
        </a:p>
      </dgm:t>
    </dgm:pt>
    <dgm:pt modelId="{24234FDB-132A-43EF-B90D-1D285BFF51D4}" type="sibTrans" cxnId="{8422E397-A2A7-4656-BDD0-A5DEE35EA0FC}">
      <dgm:prSet/>
      <dgm:spPr/>
      <dgm:t>
        <a:bodyPr/>
        <a:lstStyle/>
        <a:p>
          <a:endParaRPr lang="en-US"/>
        </a:p>
      </dgm:t>
    </dgm:pt>
    <dgm:pt modelId="{3F378E98-4217-47A9-8134-DE6C3ABFE041}">
      <dgm:prSet phldrT="[Text]" custT="1"/>
      <dgm:spPr/>
      <dgm:t>
        <a:bodyPr/>
        <a:lstStyle/>
        <a:p>
          <a:pPr>
            <a:lnSpc>
              <a:spcPct val="100000"/>
            </a:lnSpc>
            <a:buFont typeface="Arial" panose="020B0604020202020204" pitchFamily="34" charset="0"/>
            <a:buChar char="•"/>
          </a:pPr>
          <a:r>
            <a:rPr lang="en-US" sz="1400" b="0" i="0"/>
            <a:t>To display Presenter view, in Slide Show view, on the control bar at the bottom left select the three dots, and then Show Presenter View. </a:t>
          </a:r>
          <a:endParaRPr lang="en-US" sz="1400"/>
        </a:p>
      </dgm:t>
    </dgm:pt>
    <dgm:pt modelId="{48653CFB-283F-4824-B87B-943F5C5E7841}" type="parTrans" cxnId="{E2F6ED9C-E6CA-4E7F-B747-37A284E29D24}">
      <dgm:prSet/>
      <dgm:spPr/>
      <dgm:t>
        <a:bodyPr/>
        <a:lstStyle/>
        <a:p>
          <a:endParaRPr lang="en-US"/>
        </a:p>
      </dgm:t>
    </dgm:pt>
    <dgm:pt modelId="{0638CE31-017E-4421-AF9D-A58647C395DF}" type="sibTrans" cxnId="{E2F6ED9C-E6CA-4E7F-B747-37A284E29D24}">
      <dgm:prSet/>
      <dgm:spPr/>
      <dgm:t>
        <a:bodyPr/>
        <a:lstStyle/>
        <a:p>
          <a:endParaRPr lang="en-US"/>
        </a:p>
      </dgm:t>
    </dgm:pt>
    <dgm:pt modelId="{8F3B4B19-33F4-47AC-BE4E-B66181ED98B4}">
      <dgm:prSet phldrT="[Text]"/>
      <dgm:spPr>
        <a:solidFill>
          <a:schemeClr val="accent3"/>
        </a:solidFill>
        <a:ln w="19050">
          <a:noFill/>
        </a:ln>
      </dgm:spPr>
      <dgm:t>
        <a:bodyPr/>
        <a:lstStyle/>
        <a:p>
          <a:r>
            <a:rPr lang="en-US">
              <a:solidFill>
                <a:schemeClr val="tx1"/>
              </a:solidFill>
            </a:rPr>
            <a:t>Title</a:t>
          </a:r>
        </a:p>
      </dgm:t>
    </dgm:pt>
    <dgm:pt modelId="{D56FE0BA-AE10-413D-B7E3-CD20C3731D50}" type="parTrans" cxnId="{E9FED118-8FC1-46A3-BD00-F94098ECD6A4}">
      <dgm:prSet/>
      <dgm:spPr/>
      <dgm:t>
        <a:bodyPr/>
        <a:lstStyle/>
        <a:p>
          <a:endParaRPr lang="en-US"/>
        </a:p>
      </dgm:t>
    </dgm:pt>
    <dgm:pt modelId="{2C34AF2B-9D07-4B75-9E74-1C680AB14CF6}" type="sibTrans" cxnId="{E9FED118-8FC1-46A3-BD00-F94098ECD6A4}">
      <dgm:prSet/>
      <dgm:spPr/>
      <dgm:t>
        <a:bodyPr/>
        <a:lstStyle/>
        <a:p>
          <a:endParaRPr lang="en-US"/>
        </a:p>
      </dgm:t>
    </dgm:pt>
    <dgm:pt modelId="{0AFF4C1B-302C-42EF-B59F-97CDC2799D17}">
      <dgm:prSet phldrT="[Text]" custT="1"/>
      <dgm:spPr/>
      <dgm:t>
        <a:bodyPr/>
        <a:lstStyle/>
        <a:p>
          <a:pPr>
            <a:lnSpc>
              <a:spcPct val="100000"/>
            </a:lnSpc>
            <a:buFont typeface="Arial" panose="020B0604020202020204" pitchFamily="34" charset="0"/>
            <a:buChar char="•"/>
          </a:pPr>
          <a:r>
            <a:rPr lang="en-US" sz="1400" b="0" i="0"/>
            <a:t>During your presentation, the speaker notes are visible on your monitor, but aren't visible to the audience. </a:t>
          </a:r>
          <a:endParaRPr lang="en-US" sz="1400"/>
        </a:p>
      </dgm:t>
    </dgm:pt>
    <dgm:pt modelId="{0EBE8459-BB53-4FEB-9003-4D3795F4559C}" type="parTrans" cxnId="{C23B5F60-F074-45B8-BB09-18AD4152539D}">
      <dgm:prSet/>
      <dgm:spPr/>
      <dgm:t>
        <a:bodyPr/>
        <a:lstStyle/>
        <a:p>
          <a:endParaRPr lang="en-US"/>
        </a:p>
      </dgm:t>
    </dgm:pt>
    <dgm:pt modelId="{6755B5A7-26F9-4D2F-8EA9-DCC4A05B07D9}" type="sibTrans" cxnId="{C23B5F60-F074-45B8-BB09-18AD4152539D}">
      <dgm:prSet/>
      <dgm:spPr/>
      <dgm:t>
        <a:bodyPr/>
        <a:lstStyle/>
        <a:p>
          <a:endParaRPr lang="en-US"/>
        </a:p>
      </dgm:t>
    </dgm:pt>
    <dgm:pt modelId="{80CB43E4-C30F-4DCA-A3E9-D12FA78CE0FB}">
      <dgm:prSet/>
      <dgm:spPr>
        <a:solidFill>
          <a:schemeClr val="accent3">
            <a:alpha val="20000"/>
          </a:schemeClr>
        </a:solidFill>
        <a:ln w="19050">
          <a:noFill/>
        </a:ln>
      </dgm:spPr>
      <dgm:t>
        <a:bodyPr/>
        <a:lstStyle/>
        <a:p>
          <a:r>
            <a:rPr lang="en-US">
              <a:solidFill>
                <a:schemeClr val="tx1"/>
              </a:solidFill>
            </a:rPr>
            <a:t>Title</a:t>
          </a:r>
        </a:p>
      </dgm:t>
    </dgm:pt>
    <dgm:pt modelId="{22BA2624-35EA-49E9-BC2A-8019555F56F6}" type="sibTrans" cxnId="{E3C761DA-B59A-4658-B3C8-B73D008958C7}">
      <dgm:prSet/>
      <dgm:spPr/>
      <dgm:t>
        <a:bodyPr/>
        <a:lstStyle/>
        <a:p>
          <a:endParaRPr lang="en-US"/>
        </a:p>
      </dgm:t>
    </dgm:pt>
    <dgm:pt modelId="{662CF9D0-9536-4AC8-90CC-1A9C062F4327}" type="parTrans" cxnId="{E3C761DA-B59A-4658-B3C8-B73D008958C7}">
      <dgm:prSet/>
      <dgm:spPr/>
      <dgm:t>
        <a:bodyPr/>
        <a:lstStyle/>
        <a:p>
          <a:endParaRPr lang="en-US"/>
        </a:p>
      </dgm:t>
    </dgm:pt>
    <dgm:pt modelId="{6C230327-1904-47CB-BB1D-FD9D9F4A90BF}">
      <dgm:prSet/>
      <dgm:spPr>
        <a:solidFill>
          <a:schemeClr val="bg1">
            <a:lumMod val="85000"/>
          </a:schemeClr>
        </a:solidFill>
        <a:ln w="19050">
          <a:noFill/>
        </a:ln>
      </dgm:spPr>
      <dgm:t>
        <a:bodyPr/>
        <a:lstStyle/>
        <a:p>
          <a:r>
            <a:rPr lang="en-US">
              <a:solidFill>
                <a:schemeClr val="tx1"/>
              </a:solidFill>
            </a:rPr>
            <a:t>Title</a:t>
          </a:r>
        </a:p>
      </dgm:t>
    </dgm:pt>
    <dgm:pt modelId="{383C96B1-5630-4111-BDC2-DC9415E1D3B9}" type="sibTrans" cxnId="{DF2D3747-AF1D-43CC-ACD2-1C81B945A006}">
      <dgm:prSet/>
      <dgm:spPr/>
      <dgm:t>
        <a:bodyPr/>
        <a:lstStyle/>
        <a:p>
          <a:endParaRPr lang="en-US"/>
        </a:p>
      </dgm:t>
    </dgm:pt>
    <dgm:pt modelId="{F5865BF2-099D-45F3-9F9F-E9048C52D1A9}" type="parTrans" cxnId="{DF2D3747-AF1D-43CC-ACD2-1C81B945A006}">
      <dgm:prSet/>
      <dgm:spPr/>
      <dgm:t>
        <a:bodyPr/>
        <a:lstStyle/>
        <a:p>
          <a:endParaRPr lang="en-US"/>
        </a:p>
      </dgm:t>
    </dgm:pt>
    <dgm:pt modelId="{E7DB8C28-3728-493B-A3D7-1FE9EFE7E4C2}">
      <dgm:prSet custT="1"/>
      <dgm:spPr/>
      <dgm:t>
        <a:bodyPr/>
        <a:lstStyle/>
        <a:p>
          <a:pPr>
            <a:lnSpc>
              <a:spcPct val="100000"/>
            </a:lnSpc>
            <a:buFont typeface="Arial" panose="020B0604020202020204" pitchFamily="34" charset="0"/>
            <a:buChar char="•"/>
          </a:pPr>
          <a:r>
            <a:rPr lang="en-US" sz="1400" b="0" i="0"/>
            <a:t>The Notes pane is a box that appears below each slide. Tap it to add notes. </a:t>
          </a:r>
          <a:endParaRPr lang="en-US" sz="1400"/>
        </a:p>
      </dgm:t>
    </dgm:pt>
    <dgm:pt modelId="{86C82348-62AC-47C0-A4F1-60BF58B70325}" type="parTrans" cxnId="{5D5F46B2-925E-4A4E-A867-A220894EC4FD}">
      <dgm:prSet/>
      <dgm:spPr/>
      <dgm:t>
        <a:bodyPr/>
        <a:lstStyle/>
        <a:p>
          <a:endParaRPr lang="en-US"/>
        </a:p>
      </dgm:t>
    </dgm:pt>
    <dgm:pt modelId="{5399BFCE-FDB4-4666-81C7-DC36EB3DA553}" type="sibTrans" cxnId="{5D5F46B2-925E-4A4E-A867-A220894EC4FD}">
      <dgm:prSet/>
      <dgm:spPr/>
      <dgm:t>
        <a:bodyPr/>
        <a:lstStyle/>
        <a:p>
          <a:endParaRPr lang="en-US"/>
        </a:p>
      </dgm:t>
    </dgm:pt>
    <dgm:pt modelId="{3AA5C518-6101-47DE-A504-F7F8D31BAC0F}">
      <dgm:prSet custT="1"/>
      <dgm:spPr/>
      <dgm:t>
        <a:bodyPr/>
        <a:lstStyle/>
        <a:p>
          <a:pPr>
            <a:lnSpc>
              <a:spcPct val="100000"/>
            </a:lnSpc>
            <a:buFont typeface="Arial" panose="020B0604020202020204" pitchFamily="34" charset="0"/>
            <a:buChar char="•"/>
          </a:pPr>
          <a:r>
            <a:rPr lang="en-US" sz="1400" b="0" i="0"/>
            <a:t>If you don’t see the Notes pane or it is completely minimized, click Notes on the task bar across the bottom of the PowerPoint window. </a:t>
          </a:r>
          <a:endParaRPr lang="en-US" sz="1400"/>
        </a:p>
      </dgm:t>
    </dgm:pt>
    <dgm:pt modelId="{C33DEA67-DC41-4FD7-BAF1-1EBBE63C3B81}" type="parTrans" cxnId="{3A57B4D5-27C4-4372-954B-03F42D8D5B74}">
      <dgm:prSet/>
      <dgm:spPr/>
      <dgm:t>
        <a:bodyPr/>
        <a:lstStyle/>
        <a:p>
          <a:endParaRPr lang="en-US"/>
        </a:p>
      </dgm:t>
    </dgm:pt>
    <dgm:pt modelId="{84ADADB6-F501-44B3-B426-011C7C46A020}" type="sibTrans" cxnId="{3A57B4D5-27C4-4372-954B-03F42D8D5B74}">
      <dgm:prSet/>
      <dgm:spPr/>
      <dgm:t>
        <a:bodyPr/>
        <a:lstStyle/>
        <a:p>
          <a:endParaRPr lang="en-US"/>
        </a:p>
      </dgm:t>
    </dgm:pt>
    <dgm:pt modelId="{FE888CE1-9F15-40DF-9718-C8B432B3BB83}" type="pres">
      <dgm:prSet presAssocID="{013DD35D-9765-4E5F-95CE-DA45F3637BF5}" presName="Name0" presStyleCnt="0">
        <dgm:presLayoutVars>
          <dgm:chMax/>
          <dgm:chPref/>
          <dgm:dir/>
          <dgm:animLvl val="lvl"/>
        </dgm:presLayoutVars>
      </dgm:prSet>
      <dgm:spPr/>
    </dgm:pt>
    <dgm:pt modelId="{6874F8A9-3A6A-4A68-8589-D9ADA9A8F39A}" type="pres">
      <dgm:prSet presAssocID="{25E771E7-8CF7-4491-9507-55BFE693DC7B}" presName="composite" presStyleCnt="0"/>
      <dgm:spPr/>
    </dgm:pt>
    <dgm:pt modelId="{CE8822BE-640B-46A0-B366-1477F5768BB1}" type="pres">
      <dgm:prSet presAssocID="{25E771E7-8CF7-4491-9507-55BFE693DC7B}" presName="Parent1" presStyleLbl="alignNode1" presStyleIdx="0" presStyleCnt="5">
        <dgm:presLayoutVars>
          <dgm:chMax val="1"/>
          <dgm:chPref val="1"/>
          <dgm:bulletEnabled val="1"/>
        </dgm:presLayoutVars>
      </dgm:prSet>
      <dgm:spPr>
        <a:prstGeom prst="rect">
          <a:avLst/>
        </a:prstGeom>
      </dgm:spPr>
    </dgm:pt>
    <dgm:pt modelId="{A27629C2-87D9-4163-9365-FC275ADC4CA0}" type="pres">
      <dgm:prSet presAssocID="{25E771E7-8CF7-4491-9507-55BFE693DC7B}" presName="Childtext1" presStyleLbl="revTx" presStyleIdx="0" presStyleCnt="5">
        <dgm:presLayoutVars>
          <dgm:bulletEnabled val="1"/>
        </dgm:presLayoutVars>
      </dgm:prSet>
      <dgm:spPr/>
    </dgm:pt>
    <dgm:pt modelId="{38893DF2-F8BF-45A3-9200-4CD8C329334E}" type="pres">
      <dgm:prSet presAssocID="{25E771E7-8CF7-4491-9507-55BFE693DC7B}" presName="ConnectLine" presStyleLbl="callout" presStyleIdx="0"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5A62AEC3-EC27-4AFA-B56B-79326645CDDC}" type="pres">
      <dgm:prSet presAssocID="{25E771E7-8CF7-4491-9507-55BFE693DC7B}" presName="ConnectLineEnd" presStyleLbl="lnNode1" presStyleIdx="0" presStyleCnt="5" custLinFactNeighborX="3223" custLinFactNeighborY="91360"/>
      <dgm:spPr>
        <a:solidFill>
          <a:schemeClr val="tx1"/>
        </a:solidFill>
        <a:ln>
          <a:noFill/>
        </a:ln>
      </dgm:spPr>
    </dgm:pt>
    <dgm:pt modelId="{DE94FAC5-5D77-48EB-8174-64F26CA894F0}" type="pres">
      <dgm:prSet presAssocID="{25E771E7-8CF7-4491-9507-55BFE693DC7B}" presName="EmptyPane" presStyleCnt="0"/>
      <dgm:spPr/>
    </dgm:pt>
    <dgm:pt modelId="{0E593029-E077-4B3E-A24D-4E079F1D5E67}" type="pres">
      <dgm:prSet presAssocID="{B3CFB133-9C4F-4A0A-888D-0CEC78FFDFFC}" presName="spaceBetweenRectangles" presStyleCnt="0"/>
      <dgm:spPr/>
    </dgm:pt>
    <dgm:pt modelId="{52AB05C6-3304-49EF-BFAD-870AB53E640E}" type="pres">
      <dgm:prSet presAssocID="{D76BB3CF-DF5A-41FB-B6A4-25743CF1642F}" presName="composite" presStyleCnt="0"/>
      <dgm:spPr/>
    </dgm:pt>
    <dgm:pt modelId="{9C14E56E-28F6-4BF9-9EDF-2769E1A89A07}" type="pres">
      <dgm:prSet presAssocID="{D76BB3CF-DF5A-41FB-B6A4-25743CF1642F}" presName="Parent1" presStyleLbl="alignNode1" presStyleIdx="1" presStyleCnt="5">
        <dgm:presLayoutVars>
          <dgm:chMax val="1"/>
          <dgm:chPref val="1"/>
          <dgm:bulletEnabled val="1"/>
        </dgm:presLayoutVars>
      </dgm:prSet>
      <dgm:spPr>
        <a:prstGeom prst="rect">
          <a:avLst/>
        </a:prstGeom>
      </dgm:spPr>
    </dgm:pt>
    <dgm:pt modelId="{381C85ED-02C3-43BB-AB7D-DF18967DB45A}" type="pres">
      <dgm:prSet presAssocID="{D76BB3CF-DF5A-41FB-B6A4-25743CF1642F}" presName="Childtext1" presStyleLbl="revTx" presStyleIdx="1" presStyleCnt="5" custScaleX="94456">
        <dgm:presLayoutVars>
          <dgm:bulletEnabled val="1"/>
        </dgm:presLayoutVars>
      </dgm:prSet>
      <dgm:spPr/>
    </dgm:pt>
    <dgm:pt modelId="{F51F39F5-A989-488C-BFD6-69D558D451E8}" type="pres">
      <dgm:prSet presAssocID="{D76BB3CF-DF5A-41FB-B6A4-25743CF1642F}" presName="ConnectLine" presStyleLbl="callout" presStyleIdx="1"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A5349257-4327-4545-9142-153EF70CC757}" type="pres">
      <dgm:prSet presAssocID="{D76BB3CF-DF5A-41FB-B6A4-25743CF1642F}" presName="ConnectLineEnd" presStyleLbl="lnNode1" presStyleIdx="1" presStyleCnt="5" custLinFactNeighborX="534" custLinFactNeighborY="-46769"/>
      <dgm:spPr>
        <a:solidFill>
          <a:schemeClr val="tx1"/>
        </a:solidFill>
        <a:ln>
          <a:noFill/>
        </a:ln>
      </dgm:spPr>
    </dgm:pt>
    <dgm:pt modelId="{3F5B546C-1579-4E01-8611-2E18328B1B42}" type="pres">
      <dgm:prSet presAssocID="{D76BB3CF-DF5A-41FB-B6A4-25743CF1642F}" presName="EmptyPane" presStyleCnt="0"/>
      <dgm:spPr/>
    </dgm:pt>
    <dgm:pt modelId="{8FB68658-1BA4-41EF-AB95-76A3ACDE8DDD}" type="pres">
      <dgm:prSet presAssocID="{24234FDB-132A-43EF-B90D-1D285BFF51D4}" presName="spaceBetweenRectangles" presStyleCnt="0"/>
      <dgm:spPr/>
    </dgm:pt>
    <dgm:pt modelId="{EDB63637-6388-460A-9080-8C19D1551DAE}" type="pres">
      <dgm:prSet presAssocID="{8F3B4B19-33F4-47AC-BE4E-B66181ED98B4}" presName="composite" presStyleCnt="0"/>
      <dgm:spPr/>
    </dgm:pt>
    <dgm:pt modelId="{72DD609F-4804-4D65-8014-4ECA3F2307C5}" type="pres">
      <dgm:prSet presAssocID="{8F3B4B19-33F4-47AC-BE4E-B66181ED98B4}" presName="Parent1" presStyleLbl="alignNode1" presStyleIdx="2" presStyleCnt="5">
        <dgm:presLayoutVars>
          <dgm:chMax val="1"/>
          <dgm:chPref val="1"/>
          <dgm:bulletEnabled val="1"/>
        </dgm:presLayoutVars>
      </dgm:prSet>
      <dgm:spPr>
        <a:prstGeom prst="rect">
          <a:avLst/>
        </a:prstGeom>
      </dgm:spPr>
    </dgm:pt>
    <dgm:pt modelId="{AB0282E3-1216-4CDB-AC5F-106C1EEEB95A}" type="pres">
      <dgm:prSet presAssocID="{8F3B4B19-33F4-47AC-BE4E-B66181ED98B4}" presName="Childtext1" presStyleLbl="revTx" presStyleIdx="2" presStyleCnt="5">
        <dgm:presLayoutVars>
          <dgm:bulletEnabled val="1"/>
        </dgm:presLayoutVars>
      </dgm:prSet>
      <dgm:spPr/>
    </dgm:pt>
    <dgm:pt modelId="{0D377583-EAA6-47CC-B504-762FB6EBAB9C}" type="pres">
      <dgm:prSet presAssocID="{8F3B4B19-33F4-47AC-BE4E-B66181ED98B4}" presName="ConnectLine" presStyleLbl="callout" presStyleIdx="2"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72321D10-9092-4E81-9AD7-ACA033236CC0}" type="pres">
      <dgm:prSet presAssocID="{8F3B4B19-33F4-47AC-BE4E-B66181ED98B4}" presName="ConnectLineEnd" presStyleLbl="lnNode1" presStyleIdx="2" presStyleCnt="5" custLinFactNeighborX="2690" custLinFactNeighborY="91360"/>
      <dgm:spPr>
        <a:solidFill>
          <a:schemeClr val="tx1"/>
        </a:solidFill>
        <a:ln>
          <a:noFill/>
        </a:ln>
      </dgm:spPr>
    </dgm:pt>
    <dgm:pt modelId="{5112F4EE-10B9-493B-9CCF-BDBDDB5CD939}" type="pres">
      <dgm:prSet presAssocID="{8F3B4B19-33F4-47AC-BE4E-B66181ED98B4}" presName="EmptyPane" presStyleCnt="0"/>
      <dgm:spPr/>
    </dgm:pt>
    <dgm:pt modelId="{696DFD6D-4BE8-4B4E-AC75-92702E2B3720}" type="pres">
      <dgm:prSet presAssocID="{2C34AF2B-9D07-4B75-9E74-1C680AB14CF6}" presName="spaceBetweenRectangles" presStyleCnt="0"/>
      <dgm:spPr/>
    </dgm:pt>
    <dgm:pt modelId="{D3935727-4804-47D5-A672-62CC82B7DD7A}" type="pres">
      <dgm:prSet presAssocID="{80CB43E4-C30F-4DCA-A3E9-D12FA78CE0FB}" presName="composite" presStyleCnt="0"/>
      <dgm:spPr/>
    </dgm:pt>
    <dgm:pt modelId="{95553EDF-C46A-491F-99E2-89CCFA971EC7}" type="pres">
      <dgm:prSet presAssocID="{80CB43E4-C30F-4DCA-A3E9-D12FA78CE0FB}" presName="Parent1" presStyleLbl="alignNode1" presStyleIdx="3" presStyleCnt="5">
        <dgm:presLayoutVars>
          <dgm:chMax val="1"/>
          <dgm:chPref val="1"/>
          <dgm:bulletEnabled val="1"/>
        </dgm:presLayoutVars>
      </dgm:prSet>
      <dgm:spPr>
        <a:prstGeom prst="rect">
          <a:avLst/>
        </a:prstGeom>
      </dgm:spPr>
    </dgm:pt>
    <dgm:pt modelId="{5A57A077-9B08-4866-8C21-35D61D6745A2}" type="pres">
      <dgm:prSet presAssocID="{80CB43E4-C30F-4DCA-A3E9-D12FA78CE0FB}" presName="Childtext1" presStyleLbl="revTx" presStyleIdx="3" presStyleCnt="5">
        <dgm:presLayoutVars>
          <dgm:bulletEnabled val="1"/>
        </dgm:presLayoutVars>
      </dgm:prSet>
      <dgm:spPr/>
    </dgm:pt>
    <dgm:pt modelId="{3F96C175-FC65-44B4-B1A3-BD3686077937}" type="pres">
      <dgm:prSet presAssocID="{80CB43E4-C30F-4DCA-A3E9-D12FA78CE0FB}" presName="ConnectLine" presStyleLbl="callout" presStyleIdx="3"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E150CCC3-D56D-4BD2-8570-DF61526015EB}" type="pres">
      <dgm:prSet presAssocID="{80CB43E4-C30F-4DCA-A3E9-D12FA78CE0FB}" presName="ConnectLineEnd" presStyleLbl="lnNode1" presStyleIdx="3" presStyleCnt="5" custLinFactNeighborY="-91360"/>
      <dgm:spPr>
        <a:solidFill>
          <a:schemeClr val="tx1"/>
        </a:solidFill>
        <a:ln>
          <a:noFill/>
        </a:ln>
      </dgm:spPr>
    </dgm:pt>
    <dgm:pt modelId="{2DA77722-C5DF-4186-8BFA-F2D3DF1A03FC}" type="pres">
      <dgm:prSet presAssocID="{80CB43E4-C30F-4DCA-A3E9-D12FA78CE0FB}" presName="EmptyPane" presStyleCnt="0"/>
      <dgm:spPr/>
    </dgm:pt>
    <dgm:pt modelId="{CBEA0876-8BC1-42BC-AF5C-0E14ABA10196}" type="pres">
      <dgm:prSet presAssocID="{22BA2624-35EA-49E9-BC2A-8019555F56F6}" presName="spaceBetweenRectangles" presStyleCnt="0"/>
      <dgm:spPr/>
    </dgm:pt>
    <dgm:pt modelId="{1DA78AF2-980C-44A2-9853-DCCDDA44A286}" type="pres">
      <dgm:prSet presAssocID="{6C230327-1904-47CB-BB1D-FD9D9F4A90BF}" presName="composite" presStyleCnt="0"/>
      <dgm:spPr/>
    </dgm:pt>
    <dgm:pt modelId="{48C9FB51-D66D-4F14-8DE5-0A719732E7B6}" type="pres">
      <dgm:prSet presAssocID="{6C230327-1904-47CB-BB1D-FD9D9F4A90BF}" presName="Parent1" presStyleLbl="alignNode1" presStyleIdx="4" presStyleCnt="5">
        <dgm:presLayoutVars>
          <dgm:chMax val="1"/>
          <dgm:chPref val="1"/>
          <dgm:bulletEnabled val="1"/>
        </dgm:presLayoutVars>
      </dgm:prSet>
      <dgm:spPr>
        <a:prstGeom prst="rect">
          <a:avLst/>
        </a:prstGeom>
      </dgm:spPr>
    </dgm:pt>
    <dgm:pt modelId="{CB726486-3B5A-47F8-90E4-EC34C8ADB385}" type="pres">
      <dgm:prSet presAssocID="{6C230327-1904-47CB-BB1D-FD9D9F4A90BF}" presName="Childtext1" presStyleLbl="revTx" presStyleIdx="4" presStyleCnt="5">
        <dgm:presLayoutVars>
          <dgm:bulletEnabled val="1"/>
        </dgm:presLayoutVars>
      </dgm:prSet>
      <dgm:spPr/>
    </dgm:pt>
    <dgm:pt modelId="{5012A99F-560A-4636-953C-5F263876E566}" type="pres">
      <dgm:prSet presAssocID="{6C230327-1904-47CB-BB1D-FD9D9F4A90BF}" presName="ConnectLine" presStyleLbl="callout" presStyleIdx="4"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456F09DE-8CFF-414A-A967-17AF417A13B8}" type="pres">
      <dgm:prSet presAssocID="{6C230327-1904-47CB-BB1D-FD9D9F4A90BF}" presName="ConnectLineEnd" presStyleLbl="lnNode1" presStyleIdx="4" presStyleCnt="5" custLinFactNeighborX="533" custLinFactNeighborY="91362"/>
      <dgm:spPr>
        <a:solidFill>
          <a:schemeClr val="tx1"/>
        </a:solidFill>
        <a:ln>
          <a:noFill/>
        </a:ln>
      </dgm:spPr>
    </dgm:pt>
    <dgm:pt modelId="{C11A432F-80B7-4941-B5AB-3A959DC1769B}" type="pres">
      <dgm:prSet presAssocID="{6C230327-1904-47CB-BB1D-FD9D9F4A90BF}" presName="EmptyPane" presStyleCnt="0"/>
      <dgm:spPr/>
    </dgm:pt>
  </dgm:ptLst>
  <dgm:cxnLst>
    <dgm:cxn modelId="{4B4BB302-6D68-46A1-83BF-ED4715D62D4C}" type="presOf" srcId="{EB81D1D4-3A06-49A6-9CBB-2A11D66B1783}" destId="{A27629C2-87D9-4163-9365-FC275ADC4CA0}" srcOrd="0" destOrd="0" presId="urn:microsoft.com/office/officeart/2016/7/layout/RoundedRectangleTimeline#2"/>
    <dgm:cxn modelId="{228B2C11-3273-4EA1-9A09-3B22B82AED13}" type="presOf" srcId="{80CB43E4-C30F-4DCA-A3E9-D12FA78CE0FB}" destId="{95553EDF-C46A-491F-99E2-89CCFA971EC7}" srcOrd="0" destOrd="0" presId="urn:microsoft.com/office/officeart/2016/7/layout/RoundedRectangleTimeline#2"/>
    <dgm:cxn modelId="{E9FED118-8FC1-46A3-BD00-F94098ECD6A4}" srcId="{013DD35D-9765-4E5F-95CE-DA45F3637BF5}" destId="{8F3B4B19-33F4-47AC-BE4E-B66181ED98B4}" srcOrd="2" destOrd="0" parTransId="{D56FE0BA-AE10-413D-B7E3-CD20C3731D50}" sibTransId="{2C34AF2B-9D07-4B75-9E74-1C680AB14CF6}"/>
    <dgm:cxn modelId="{DD176C1E-CFBD-428E-9AE1-BC44A205AE40}" type="presOf" srcId="{D76BB3CF-DF5A-41FB-B6A4-25743CF1642F}" destId="{9C14E56E-28F6-4BF9-9EDF-2769E1A89A07}" srcOrd="0" destOrd="0" presId="urn:microsoft.com/office/officeart/2016/7/layout/RoundedRectangleTimeline#2"/>
    <dgm:cxn modelId="{EBCB5D36-831A-4B97-8581-6B725E361406}" type="presOf" srcId="{3F378E98-4217-47A9-8134-DE6C3ABFE041}" destId="{381C85ED-02C3-43BB-AB7D-DF18967DB45A}" srcOrd="0" destOrd="0" presId="urn:microsoft.com/office/officeart/2016/7/layout/RoundedRectangleTimeline#2"/>
    <dgm:cxn modelId="{C23B5F60-F074-45B8-BB09-18AD4152539D}" srcId="{8F3B4B19-33F4-47AC-BE4E-B66181ED98B4}" destId="{0AFF4C1B-302C-42EF-B59F-97CDC2799D17}" srcOrd="0" destOrd="0" parTransId="{0EBE8459-BB53-4FEB-9003-4D3795F4559C}" sibTransId="{6755B5A7-26F9-4D2F-8EA9-DCC4A05B07D9}"/>
    <dgm:cxn modelId="{711C1C47-1ACD-4CF6-94A3-A65870CD9388}" type="presOf" srcId="{0AFF4C1B-302C-42EF-B59F-97CDC2799D17}" destId="{AB0282E3-1216-4CDB-AC5F-106C1EEEB95A}" srcOrd="0" destOrd="0" presId="urn:microsoft.com/office/officeart/2016/7/layout/RoundedRectangleTimeline#2"/>
    <dgm:cxn modelId="{DF2D3747-AF1D-43CC-ACD2-1C81B945A006}" srcId="{013DD35D-9765-4E5F-95CE-DA45F3637BF5}" destId="{6C230327-1904-47CB-BB1D-FD9D9F4A90BF}" srcOrd="4" destOrd="0" parTransId="{F5865BF2-099D-45F3-9F9F-E9048C52D1A9}" sibTransId="{383C96B1-5630-4111-BDC2-DC9415E1D3B9}"/>
    <dgm:cxn modelId="{21261374-9143-4E6D-8DCE-83DDD5AC4B67}" type="presOf" srcId="{013DD35D-9765-4E5F-95CE-DA45F3637BF5}" destId="{FE888CE1-9F15-40DF-9718-C8B432B3BB83}" srcOrd="0" destOrd="0" presId="urn:microsoft.com/office/officeart/2016/7/layout/RoundedRectangleTimeline#2"/>
    <dgm:cxn modelId="{E01FE584-0925-4BC0-9383-A1E85DE458FD}" srcId="{013DD35D-9765-4E5F-95CE-DA45F3637BF5}" destId="{25E771E7-8CF7-4491-9507-55BFE693DC7B}" srcOrd="0" destOrd="0" parTransId="{D34FC0B2-1D9D-47C1-B680-27EF2E97D428}" sibTransId="{B3CFB133-9C4F-4A0A-888D-0CEC78FFDFFC}"/>
    <dgm:cxn modelId="{8422E397-A2A7-4656-BDD0-A5DEE35EA0FC}" srcId="{013DD35D-9765-4E5F-95CE-DA45F3637BF5}" destId="{D76BB3CF-DF5A-41FB-B6A4-25743CF1642F}" srcOrd="1" destOrd="0" parTransId="{5DD1E055-F36A-4363-9BA1-453D18F6AA18}" sibTransId="{24234FDB-132A-43EF-B90D-1D285BFF51D4}"/>
    <dgm:cxn modelId="{E2F6ED9C-E6CA-4E7F-B747-37A284E29D24}" srcId="{D76BB3CF-DF5A-41FB-B6A4-25743CF1642F}" destId="{3F378E98-4217-47A9-8134-DE6C3ABFE041}" srcOrd="0" destOrd="0" parTransId="{48653CFB-283F-4824-B87B-943F5C5E7841}" sibTransId="{0638CE31-017E-4421-AF9D-A58647C395DF}"/>
    <dgm:cxn modelId="{5D5F46B2-925E-4A4E-A867-A220894EC4FD}" srcId="{80CB43E4-C30F-4DCA-A3E9-D12FA78CE0FB}" destId="{E7DB8C28-3728-493B-A3D7-1FE9EFE7E4C2}" srcOrd="0" destOrd="0" parTransId="{86C82348-62AC-47C0-A4F1-60BF58B70325}" sibTransId="{5399BFCE-FDB4-4666-81C7-DC36EB3DA553}"/>
    <dgm:cxn modelId="{B33573B8-E645-4B6E-AE47-CE400B7EDF67}" type="presOf" srcId="{E7DB8C28-3728-493B-A3D7-1FE9EFE7E4C2}" destId="{5A57A077-9B08-4866-8C21-35D61D6745A2}" srcOrd="0" destOrd="0" presId="urn:microsoft.com/office/officeart/2016/7/layout/RoundedRectangleTimeline#2"/>
    <dgm:cxn modelId="{5E008CC8-B8C6-4B46-94B0-C60406121E38}" srcId="{25E771E7-8CF7-4491-9507-55BFE693DC7B}" destId="{EB81D1D4-3A06-49A6-9CBB-2A11D66B1783}" srcOrd="0" destOrd="0" parTransId="{721F31C1-C769-40A8-9C34-A74470BAB532}" sibTransId="{0519A5BA-BBEC-4C39-9FFD-05D4C020199E}"/>
    <dgm:cxn modelId="{87049AD0-EF56-4F12-B68B-4F804DB2FAC5}" type="presOf" srcId="{3AA5C518-6101-47DE-A504-F7F8D31BAC0F}" destId="{CB726486-3B5A-47F8-90E4-EC34C8ADB385}" srcOrd="0" destOrd="0" presId="urn:microsoft.com/office/officeart/2016/7/layout/RoundedRectangleTimeline#2"/>
    <dgm:cxn modelId="{3A57B4D5-27C4-4372-954B-03F42D8D5B74}" srcId="{6C230327-1904-47CB-BB1D-FD9D9F4A90BF}" destId="{3AA5C518-6101-47DE-A504-F7F8D31BAC0F}" srcOrd="0" destOrd="0" parTransId="{C33DEA67-DC41-4FD7-BAF1-1EBBE63C3B81}" sibTransId="{84ADADB6-F501-44B3-B426-011C7C46A020}"/>
    <dgm:cxn modelId="{E3C761DA-B59A-4658-B3C8-B73D008958C7}" srcId="{013DD35D-9765-4E5F-95CE-DA45F3637BF5}" destId="{80CB43E4-C30F-4DCA-A3E9-D12FA78CE0FB}" srcOrd="3" destOrd="0" parTransId="{662CF9D0-9536-4AC8-90CC-1A9C062F4327}" sibTransId="{22BA2624-35EA-49E9-BC2A-8019555F56F6}"/>
    <dgm:cxn modelId="{EA8FB9DF-9BAE-4A95-B103-E2C437B47283}" type="presOf" srcId="{6C230327-1904-47CB-BB1D-FD9D9F4A90BF}" destId="{48C9FB51-D66D-4F14-8DE5-0A719732E7B6}" srcOrd="0" destOrd="0" presId="urn:microsoft.com/office/officeart/2016/7/layout/RoundedRectangleTimeline#2"/>
    <dgm:cxn modelId="{B14070EC-DA7C-4009-A5A9-F052CAFA2F3C}" type="presOf" srcId="{8F3B4B19-33F4-47AC-BE4E-B66181ED98B4}" destId="{72DD609F-4804-4D65-8014-4ECA3F2307C5}" srcOrd="0" destOrd="0" presId="urn:microsoft.com/office/officeart/2016/7/layout/RoundedRectangleTimeline#2"/>
    <dgm:cxn modelId="{39CDAEED-F285-4C54-8872-33295545F6FC}" type="presOf" srcId="{25E771E7-8CF7-4491-9507-55BFE693DC7B}" destId="{CE8822BE-640B-46A0-B366-1477F5768BB1}" srcOrd="0" destOrd="0" presId="urn:microsoft.com/office/officeart/2016/7/layout/RoundedRectangleTimeline#2"/>
    <dgm:cxn modelId="{01FC7409-7708-4BFA-A7AE-16D7A758A727}" type="presParOf" srcId="{FE888CE1-9F15-40DF-9718-C8B432B3BB83}" destId="{6874F8A9-3A6A-4A68-8589-D9ADA9A8F39A}" srcOrd="0" destOrd="0" presId="urn:microsoft.com/office/officeart/2016/7/layout/RoundedRectangleTimeline#2"/>
    <dgm:cxn modelId="{77B08A10-9A98-4737-849B-A280A76CE09F}" type="presParOf" srcId="{6874F8A9-3A6A-4A68-8589-D9ADA9A8F39A}" destId="{CE8822BE-640B-46A0-B366-1477F5768BB1}" srcOrd="0" destOrd="0" presId="urn:microsoft.com/office/officeart/2016/7/layout/RoundedRectangleTimeline#2"/>
    <dgm:cxn modelId="{7807E95C-B84C-495B-A82F-AA9F3D77EB7D}" type="presParOf" srcId="{6874F8A9-3A6A-4A68-8589-D9ADA9A8F39A}" destId="{A27629C2-87D9-4163-9365-FC275ADC4CA0}" srcOrd="1" destOrd="0" presId="urn:microsoft.com/office/officeart/2016/7/layout/RoundedRectangleTimeline#2"/>
    <dgm:cxn modelId="{EC1A7FF3-2639-45F6-9099-8FE642B21929}" type="presParOf" srcId="{6874F8A9-3A6A-4A68-8589-D9ADA9A8F39A}" destId="{38893DF2-F8BF-45A3-9200-4CD8C329334E}" srcOrd="2" destOrd="0" presId="urn:microsoft.com/office/officeart/2016/7/layout/RoundedRectangleTimeline#2"/>
    <dgm:cxn modelId="{0CDA36A1-EB7C-4F99-87EF-6775CCE066FF}" type="presParOf" srcId="{6874F8A9-3A6A-4A68-8589-D9ADA9A8F39A}" destId="{5A62AEC3-EC27-4AFA-B56B-79326645CDDC}" srcOrd="3" destOrd="0" presId="urn:microsoft.com/office/officeart/2016/7/layout/RoundedRectangleTimeline#2"/>
    <dgm:cxn modelId="{4A620BCC-2924-47A2-8605-9CF08F838A1C}" type="presParOf" srcId="{6874F8A9-3A6A-4A68-8589-D9ADA9A8F39A}" destId="{DE94FAC5-5D77-48EB-8174-64F26CA894F0}" srcOrd="4" destOrd="0" presId="urn:microsoft.com/office/officeart/2016/7/layout/RoundedRectangleTimeline#2"/>
    <dgm:cxn modelId="{4C65EE4B-2F5C-416A-9A22-810488863EF4}" type="presParOf" srcId="{FE888CE1-9F15-40DF-9718-C8B432B3BB83}" destId="{0E593029-E077-4B3E-A24D-4E079F1D5E67}" srcOrd="1" destOrd="0" presId="urn:microsoft.com/office/officeart/2016/7/layout/RoundedRectangleTimeline#2"/>
    <dgm:cxn modelId="{EB4139CE-64F9-44CD-9149-B7C861E9EFFD}" type="presParOf" srcId="{FE888CE1-9F15-40DF-9718-C8B432B3BB83}" destId="{52AB05C6-3304-49EF-BFAD-870AB53E640E}" srcOrd="2" destOrd="0" presId="urn:microsoft.com/office/officeart/2016/7/layout/RoundedRectangleTimeline#2"/>
    <dgm:cxn modelId="{19F14B82-9A7C-4ED5-99E0-4B2DBBAB1431}" type="presParOf" srcId="{52AB05C6-3304-49EF-BFAD-870AB53E640E}" destId="{9C14E56E-28F6-4BF9-9EDF-2769E1A89A07}" srcOrd="0" destOrd="0" presId="urn:microsoft.com/office/officeart/2016/7/layout/RoundedRectangleTimeline#2"/>
    <dgm:cxn modelId="{92E4743A-67BF-43F3-B0A4-184D64B3844F}" type="presParOf" srcId="{52AB05C6-3304-49EF-BFAD-870AB53E640E}" destId="{381C85ED-02C3-43BB-AB7D-DF18967DB45A}" srcOrd="1" destOrd="0" presId="urn:microsoft.com/office/officeart/2016/7/layout/RoundedRectangleTimeline#2"/>
    <dgm:cxn modelId="{BC706060-D7D1-4C93-8EFC-D8D7122C0B8C}" type="presParOf" srcId="{52AB05C6-3304-49EF-BFAD-870AB53E640E}" destId="{F51F39F5-A989-488C-BFD6-69D558D451E8}" srcOrd="2" destOrd="0" presId="urn:microsoft.com/office/officeart/2016/7/layout/RoundedRectangleTimeline#2"/>
    <dgm:cxn modelId="{2659A907-F1C8-4D1A-9855-31D63C76062C}" type="presParOf" srcId="{52AB05C6-3304-49EF-BFAD-870AB53E640E}" destId="{A5349257-4327-4545-9142-153EF70CC757}" srcOrd="3" destOrd="0" presId="urn:microsoft.com/office/officeart/2016/7/layout/RoundedRectangleTimeline#2"/>
    <dgm:cxn modelId="{F032016B-316B-45AB-BF73-C7884C400283}" type="presParOf" srcId="{52AB05C6-3304-49EF-BFAD-870AB53E640E}" destId="{3F5B546C-1579-4E01-8611-2E18328B1B42}" srcOrd="4" destOrd="0" presId="urn:microsoft.com/office/officeart/2016/7/layout/RoundedRectangleTimeline#2"/>
    <dgm:cxn modelId="{D4CAE4CA-C879-43ED-A030-19EB31CBBCBD}" type="presParOf" srcId="{FE888CE1-9F15-40DF-9718-C8B432B3BB83}" destId="{8FB68658-1BA4-41EF-AB95-76A3ACDE8DDD}" srcOrd="3" destOrd="0" presId="urn:microsoft.com/office/officeart/2016/7/layout/RoundedRectangleTimeline#2"/>
    <dgm:cxn modelId="{6AFAD720-BD65-4AD8-A03B-5B1F2F71B97E}" type="presParOf" srcId="{FE888CE1-9F15-40DF-9718-C8B432B3BB83}" destId="{EDB63637-6388-460A-9080-8C19D1551DAE}" srcOrd="4" destOrd="0" presId="urn:microsoft.com/office/officeart/2016/7/layout/RoundedRectangleTimeline#2"/>
    <dgm:cxn modelId="{3798603C-642E-4D22-9A0F-E957F6638D47}" type="presParOf" srcId="{EDB63637-6388-460A-9080-8C19D1551DAE}" destId="{72DD609F-4804-4D65-8014-4ECA3F2307C5}" srcOrd="0" destOrd="0" presId="urn:microsoft.com/office/officeart/2016/7/layout/RoundedRectangleTimeline#2"/>
    <dgm:cxn modelId="{8D48B4E4-4EC4-4E39-9366-F0E104684733}" type="presParOf" srcId="{EDB63637-6388-460A-9080-8C19D1551DAE}" destId="{AB0282E3-1216-4CDB-AC5F-106C1EEEB95A}" srcOrd="1" destOrd="0" presId="urn:microsoft.com/office/officeart/2016/7/layout/RoundedRectangleTimeline#2"/>
    <dgm:cxn modelId="{14D85B8D-6059-4646-BF8A-6D157A0EB161}" type="presParOf" srcId="{EDB63637-6388-460A-9080-8C19D1551DAE}" destId="{0D377583-EAA6-47CC-B504-762FB6EBAB9C}" srcOrd="2" destOrd="0" presId="urn:microsoft.com/office/officeart/2016/7/layout/RoundedRectangleTimeline#2"/>
    <dgm:cxn modelId="{7552110D-125C-4CBB-9179-3BA48D235A22}" type="presParOf" srcId="{EDB63637-6388-460A-9080-8C19D1551DAE}" destId="{72321D10-9092-4E81-9AD7-ACA033236CC0}" srcOrd="3" destOrd="0" presId="urn:microsoft.com/office/officeart/2016/7/layout/RoundedRectangleTimeline#2"/>
    <dgm:cxn modelId="{AB8518D2-7101-4023-BA16-E59A660E7ABB}" type="presParOf" srcId="{EDB63637-6388-460A-9080-8C19D1551DAE}" destId="{5112F4EE-10B9-493B-9CCF-BDBDDB5CD939}" srcOrd="4" destOrd="0" presId="urn:microsoft.com/office/officeart/2016/7/layout/RoundedRectangleTimeline#2"/>
    <dgm:cxn modelId="{EFE2D36F-9260-42E3-8AD4-DC3C24F8DC8B}" type="presParOf" srcId="{FE888CE1-9F15-40DF-9718-C8B432B3BB83}" destId="{696DFD6D-4BE8-4B4E-AC75-92702E2B3720}" srcOrd="5" destOrd="0" presId="urn:microsoft.com/office/officeart/2016/7/layout/RoundedRectangleTimeline#2"/>
    <dgm:cxn modelId="{475CFBD6-9306-4954-93A5-28E9998FD9FC}" type="presParOf" srcId="{FE888CE1-9F15-40DF-9718-C8B432B3BB83}" destId="{D3935727-4804-47D5-A672-62CC82B7DD7A}" srcOrd="6" destOrd="0" presId="urn:microsoft.com/office/officeart/2016/7/layout/RoundedRectangleTimeline#2"/>
    <dgm:cxn modelId="{62FE4F95-AD3D-4E21-9428-D7AFDBDA824B}" type="presParOf" srcId="{D3935727-4804-47D5-A672-62CC82B7DD7A}" destId="{95553EDF-C46A-491F-99E2-89CCFA971EC7}" srcOrd="0" destOrd="0" presId="urn:microsoft.com/office/officeart/2016/7/layout/RoundedRectangleTimeline#2"/>
    <dgm:cxn modelId="{C204284B-1D02-4ABD-842E-8D53D8B8B81E}" type="presParOf" srcId="{D3935727-4804-47D5-A672-62CC82B7DD7A}" destId="{5A57A077-9B08-4866-8C21-35D61D6745A2}" srcOrd="1" destOrd="0" presId="urn:microsoft.com/office/officeart/2016/7/layout/RoundedRectangleTimeline#2"/>
    <dgm:cxn modelId="{410B6006-9605-4FEF-9FCE-1A8B9B58669B}" type="presParOf" srcId="{D3935727-4804-47D5-A672-62CC82B7DD7A}" destId="{3F96C175-FC65-44B4-B1A3-BD3686077937}" srcOrd="2" destOrd="0" presId="urn:microsoft.com/office/officeart/2016/7/layout/RoundedRectangleTimeline#2"/>
    <dgm:cxn modelId="{4C3DE9F4-8B9F-453D-8198-48605D9B02E8}" type="presParOf" srcId="{D3935727-4804-47D5-A672-62CC82B7DD7A}" destId="{E150CCC3-D56D-4BD2-8570-DF61526015EB}" srcOrd="3" destOrd="0" presId="urn:microsoft.com/office/officeart/2016/7/layout/RoundedRectangleTimeline#2"/>
    <dgm:cxn modelId="{769D07BA-BC8C-488C-8512-DF3DB46D4CA8}" type="presParOf" srcId="{D3935727-4804-47D5-A672-62CC82B7DD7A}" destId="{2DA77722-C5DF-4186-8BFA-F2D3DF1A03FC}" srcOrd="4" destOrd="0" presId="urn:microsoft.com/office/officeart/2016/7/layout/RoundedRectangleTimeline#2"/>
    <dgm:cxn modelId="{A2CF3D3A-EA1B-4E5C-9F20-53D5F50F1374}" type="presParOf" srcId="{FE888CE1-9F15-40DF-9718-C8B432B3BB83}" destId="{CBEA0876-8BC1-42BC-AF5C-0E14ABA10196}" srcOrd="7" destOrd="0" presId="urn:microsoft.com/office/officeart/2016/7/layout/RoundedRectangleTimeline#2"/>
    <dgm:cxn modelId="{3C1191EA-DA37-47C3-BC03-29926FD788E9}" type="presParOf" srcId="{FE888CE1-9F15-40DF-9718-C8B432B3BB83}" destId="{1DA78AF2-980C-44A2-9853-DCCDDA44A286}" srcOrd="8" destOrd="0" presId="urn:microsoft.com/office/officeart/2016/7/layout/RoundedRectangleTimeline#2"/>
    <dgm:cxn modelId="{1E78AFCB-5468-43FB-8603-C205A3BDDC26}" type="presParOf" srcId="{1DA78AF2-980C-44A2-9853-DCCDDA44A286}" destId="{48C9FB51-D66D-4F14-8DE5-0A719732E7B6}" srcOrd="0" destOrd="0" presId="urn:microsoft.com/office/officeart/2016/7/layout/RoundedRectangleTimeline#2"/>
    <dgm:cxn modelId="{585FE02D-8310-49BD-ADF0-50E8430D6148}" type="presParOf" srcId="{1DA78AF2-980C-44A2-9853-DCCDDA44A286}" destId="{CB726486-3B5A-47F8-90E4-EC34C8ADB385}" srcOrd="1" destOrd="0" presId="urn:microsoft.com/office/officeart/2016/7/layout/RoundedRectangleTimeline#2"/>
    <dgm:cxn modelId="{023548DD-82F5-497B-8274-6186E134547B}" type="presParOf" srcId="{1DA78AF2-980C-44A2-9853-DCCDDA44A286}" destId="{5012A99F-560A-4636-953C-5F263876E566}" srcOrd="2" destOrd="0" presId="urn:microsoft.com/office/officeart/2016/7/layout/RoundedRectangleTimeline#2"/>
    <dgm:cxn modelId="{C49A1876-0E71-438B-8124-191AC7F4831A}" type="presParOf" srcId="{1DA78AF2-980C-44A2-9853-DCCDDA44A286}" destId="{456F09DE-8CFF-414A-A967-17AF417A13B8}" srcOrd="3" destOrd="0" presId="urn:microsoft.com/office/officeart/2016/7/layout/RoundedRectangleTimeline#2"/>
    <dgm:cxn modelId="{4EDCB2D0-6E09-4CAB-9DD1-52CEA2B6D3CF}" type="presParOf" srcId="{1DA78AF2-980C-44A2-9853-DCCDDA44A286}" destId="{C11A432F-80B7-4941-B5AB-3A959DC1769B}" srcOrd="4" destOrd="0" presId="urn:microsoft.com/office/officeart/2016/7/layout/RoundedRectangleTimelin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8822BE-640B-46A0-B366-1477F5768BB1}">
      <dsp:nvSpPr>
        <dsp:cNvPr id="0" name=""/>
        <dsp:cNvSpPr/>
      </dsp:nvSpPr>
      <dsp:spPr>
        <a:xfrm rot="16200000">
          <a:off x="1288923" y="1080301"/>
          <a:ext cx="394017" cy="1779571"/>
        </a:xfrm>
        <a:prstGeom prst="rect">
          <a:avLst/>
        </a:prstGeom>
        <a:solidFill>
          <a:schemeClr val="accent1"/>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90" tIns="0" rIns="31390" bIns="0" numCol="1" spcCol="1270" anchor="ctr" anchorCtr="1">
          <a:noAutofit/>
        </a:bodyPr>
        <a:lstStyle/>
        <a:p>
          <a:pPr marL="0" lvl="0" indent="0" algn="ctr" defTabSz="800100">
            <a:lnSpc>
              <a:spcPct val="90000"/>
            </a:lnSpc>
            <a:spcBef>
              <a:spcPct val="0"/>
            </a:spcBef>
            <a:spcAft>
              <a:spcPct val="35000"/>
            </a:spcAft>
            <a:buNone/>
          </a:pPr>
          <a:r>
            <a:rPr lang="en-US" sz="1800" kern="1200">
              <a:solidFill>
                <a:schemeClr val="tx1"/>
              </a:solidFill>
            </a:rPr>
            <a:t>Title</a:t>
          </a:r>
        </a:p>
      </dsp:txBody>
      <dsp:txXfrm rot="5400000">
        <a:off x="596146" y="1773078"/>
        <a:ext cx="1779571" cy="394017"/>
      </dsp:txXfrm>
    </dsp:sp>
    <dsp:sp modelId="{A27629C2-87D9-4163-9365-FC275ADC4CA0}">
      <dsp:nvSpPr>
        <dsp:cNvPr id="0" name=""/>
        <dsp:cNvSpPr/>
      </dsp:nvSpPr>
      <dsp:spPr>
        <a:xfrm>
          <a:off x="2956" y="0"/>
          <a:ext cx="2965952" cy="13790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316" tIns="24325" rIns="52316" bIns="24325" numCol="1" spcCol="1270" anchor="b" anchorCtr="1">
          <a:noAutofit/>
        </a:bodyPr>
        <a:lstStyle/>
        <a:p>
          <a:pPr marL="0" lvl="0" indent="0" algn="ctr" defTabSz="622300">
            <a:lnSpc>
              <a:spcPct val="100000"/>
            </a:lnSpc>
            <a:spcBef>
              <a:spcPct val="0"/>
            </a:spcBef>
            <a:spcAft>
              <a:spcPct val="35000"/>
            </a:spcAft>
            <a:buFont typeface="Arial" panose="020B0604020202020204" pitchFamily="34" charset="0"/>
            <a:buNone/>
          </a:pPr>
          <a:r>
            <a:rPr lang="en-US" sz="1400" b="0" i="0" kern="1200"/>
            <a:t>To start a presentation, go to the Slide Show tab, and select From Beginning.</a:t>
          </a:r>
          <a:endParaRPr lang="en-US" sz="1400" kern="1200"/>
        </a:p>
      </dsp:txBody>
      <dsp:txXfrm>
        <a:off x="2956" y="0"/>
        <a:ext cx="2965952" cy="1379061"/>
      </dsp:txXfrm>
    </dsp:sp>
    <dsp:sp modelId="{38893DF2-F8BF-45A3-9200-4CD8C329334E}">
      <dsp:nvSpPr>
        <dsp:cNvPr id="0" name=""/>
        <dsp:cNvSpPr/>
      </dsp:nvSpPr>
      <dsp:spPr>
        <a:xfrm>
          <a:off x="1485932" y="1457864"/>
          <a:ext cx="0" cy="315214"/>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5A62AEC3-EC27-4AFA-B56B-79326645CDDC}">
      <dsp:nvSpPr>
        <dsp:cNvPr id="0" name=""/>
        <dsp:cNvSpPr/>
      </dsp:nvSpPr>
      <dsp:spPr>
        <a:xfrm>
          <a:off x="1449070" y="1451056"/>
          <a:ext cx="78803" cy="78803"/>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14E56E-28F6-4BF9-9EDF-2769E1A89A07}">
      <dsp:nvSpPr>
        <dsp:cNvPr id="0" name=""/>
        <dsp:cNvSpPr/>
      </dsp:nvSpPr>
      <dsp:spPr>
        <a:xfrm>
          <a:off x="2375717" y="1773078"/>
          <a:ext cx="1779571" cy="394017"/>
        </a:xfrm>
        <a:prstGeom prst="rect">
          <a:avLst/>
        </a:prstGeom>
        <a:solidFill>
          <a:schemeClr val="accent1">
            <a:alpha val="20000"/>
          </a:schemeClr>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90" tIns="0" rIns="31390" bIns="0" numCol="1" spcCol="1270" anchor="ctr" anchorCtr="1">
          <a:noAutofit/>
        </a:bodyPr>
        <a:lstStyle/>
        <a:p>
          <a:pPr marL="0" lvl="0" indent="0" algn="ctr" defTabSz="800100">
            <a:lnSpc>
              <a:spcPct val="90000"/>
            </a:lnSpc>
            <a:spcBef>
              <a:spcPct val="0"/>
            </a:spcBef>
            <a:spcAft>
              <a:spcPct val="35000"/>
            </a:spcAft>
            <a:buNone/>
          </a:pPr>
          <a:r>
            <a:rPr lang="en-US" sz="1800" kern="1200">
              <a:solidFill>
                <a:schemeClr val="tx1"/>
              </a:solidFill>
            </a:rPr>
            <a:t>Title</a:t>
          </a:r>
        </a:p>
      </dsp:txBody>
      <dsp:txXfrm>
        <a:off x="2375717" y="1773078"/>
        <a:ext cx="1779571" cy="394017"/>
      </dsp:txXfrm>
    </dsp:sp>
    <dsp:sp modelId="{381C85ED-02C3-43BB-AB7D-DF18967DB45A}">
      <dsp:nvSpPr>
        <dsp:cNvPr id="0" name=""/>
        <dsp:cNvSpPr/>
      </dsp:nvSpPr>
      <dsp:spPr>
        <a:xfrm>
          <a:off x="1864743" y="2561113"/>
          <a:ext cx="2801519" cy="13790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316" tIns="24325" rIns="52316" bIns="24325" numCol="1" spcCol="1270" anchor="t" anchorCtr="1">
          <a:noAutofit/>
        </a:bodyPr>
        <a:lstStyle/>
        <a:p>
          <a:pPr marL="0" lvl="0" indent="0" algn="ctr" defTabSz="622300">
            <a:lnSpc>
              <a:spcPct val="100000"/>
            </a:lnSpc>
            <a:spcBef>
              <a:spcPct val="0"/>
            </a:spcBef>
            <a:spcAft>
              <a:spcPct val="35000"/>
            </a:spcAft>
            <a:buFont typeface="Arial" panose="020B0604020202020204" pitchFamily="34" charset="0"/>
            <a:buNone/>
          </a:pPr>
          <a:r>
            <a:rPr lang="en-US" sz="1400" b="0" i="0" kern="1200"/>
            <a:t>To display Presenter view, in Slide Show view, on the control bar at the bottom left select the three dots, and then Show Presenter View. </a:t>
          </a:r>
          <a:endParaRPr lang="en-US" sz="1400" kern="1200"/>
        </a:p>
      </dsp:txBody>
      <dsp:txXfrm>
        <a:off x="1864743" y="2561113"/>
        <a:ext cx="2801519" cy="1379061"/>
      </dsp:txXfrm>
    </dsp:sp>
    <dsp:sp modelId="{F51F39F5-A989-488C-BFD6-69D558D451E8}">
      <dsp:nvSpPr>
        <dsp:cNvPr id="0" name=""/>
        <dsp:cNvSpPr/>
      </dsp:nvSpPr>
      <dsp:spPr>
        <a:xfrm>
          <a:off x="3265503" y="2167096"/>
          <a:ext cx="0" cy="315214"/>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A5349257-4327-4545-9142-153EF70CC757}">
      <dsp:nvSpPr>
        <dsp:cNvPr id="0" name=""/>
        <dsp:cNvSpPr/>
      </dsp:nvSpPr>
      <dsp:spPr>
        <a:xfrm>
          <a:off x="3226522" y="2445454"/>
          <a:ext cx="78803" cy="78803"/>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DD609F-4804-4D65-8014-4ECA3F2307C5}">
      <dsp:nvSpPr>
        <dsp:cNvPr id="0" name=""/>
        <dsp:cNvSpPr/>
      </dsp:nvSpPr>
      <dsp:spPr>
        <a:xfrm>
          <a:off x="4155289" y="1773078"/>
          <a:ext cx="1779571" cy="394017"/>
        </a:xfrm>
        <a:prstGeom prst="rect">
          <a:avLst/>
        </a:prstGeom>
        <a:solidFill>
          <a:schemeClr val="accent3"/>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90" tIns="0" rIns="31390" bIns="0" numCol="1" spcCol="1270" anchor="ctr" anchorCtr="1">
          <a:noAutofit/>
        </a:bodyPr>
        <a:lstStyle/>
        <a:p>
          <a:pPr marL="0" lvl="0" indent="0" algn="ctr" defTabSz="800100">
            <a:lnSpc>
              <a:spcPct val="90000"/>
            </a:lnSpc>
            <a:spcBef>
              <a:spcPct val="0"/>
            </a:spcBef>
            <a:spcAft>
              <a:spcPct val="35000"/>
            </a:spcAft>
            <a:buNone/>
          </a:pPr>
          <a:r>
            <a:rPr lang="en-US" sz="1800" kern="1200">
              <a:solidFill>
                <a:schemeClr val="tx1"/>
              </a:solidFill>
            </a:rPr>
            <a:t>Title</a:t>
          </a:r>
        </a:p>
      </dsp:txBody>
      <dsp:txXfrm>
        <a:off x="4155289" y="1773078"/>
        <a:ext cx="1779571" cy="394017"/>
      </dsp:txXfrm>
    </dsp:sp>
    <dsp:sp modelId="{AB0282E3-1216-4CDB-AC5F-106C1EEEB95A}">
      <dsp:nvSpPr>
        <dsp:cNvPr id="0" name=""/>
        <dsp:cNvSpPr/>
      </dsp:nvSpPr>
      <dsp:spPr>
        <a:xfrm>
          <a:off x="3562098" y="0"/>
          <a:ext cx="2965952" cy="13790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316" tIns="24325" rIns="52316" bIns="24325" numCol="1" spcCol="1270" anchor="b" anchorCtr="1">
          <a:noAutofit/>
        </a:bodyPr>
        <a:lstStyle/>
        <a:p>
          <a:pPr marL="0" lvl="0" indent="0" algn="ctr" defTabSz="622300">
            <a:lnSpc>
              <a:spcPct val="100000"/>
            </a:lnSpc>
            <a:spcBef>
              <a:spcPct val="0"/>
            </a:spcBef>
            <a:spcAft>
              <a:spcPct val="35000"/>
            </a:spcAft>
            <a:buFont typeface="Arial" panose="020B0604020202020204" pitchFamily="34" charset="0"/>
            <a:buNone/>
          </a:pPr>
          <a:r>
            <a:rPr lang="en-US" sz="1400" b="0" i="0" kern="1200"/>
            <a:t>During your presentation, the speaker notes are visible on your monitor, but aren't visible to the audience. </a:t>
          </a:r>
          <a:endParaRPr lang="en-US" sz="1400" kern="1200"/>
        </a:p>
      </dsp:txBody>
      <dsp:txXfrm>
        <a:off x="3562098" y="0"/>
        <a:ext cx="2965952" cy="1379061"/>
      </dsp:txXfrm>
    </dsp:sp>
    <dsp:sp modelId="{0D377583-EAA6-47CC-B504-762FB6EBAB9C}">
      <dsp:nvSpPr>
        <dsp:cNvPr id="0" name=""/>
        <dsp:cNvSpPr/>
      </dsp:nvSpPr>
      <dsp:spPr>
        <a:xfrm>
          <a:off x="5045075" y="1457864"/>
          <a:ext cx="0" cy="315214"/>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72321D10-9092-4E81-9AD7-ACA033236CC0}">
      <dsp:nvSpPr>
        <dsp:cNvPr id="0" name=""/>
        <dsp:cNvSpPr/>
      </dsp:nvSpPr>
      <dsp:spPr>
        <a:xfrm>
          <a:off x="5007793" y="1451056"/>
          <a:ext cx="78803" cy="78803"/>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553EDF-C46A-491F-99E2-89CCFA971EC7}">
      <dsp:nvSpPr>
        <dsp:cNvPr id="0" name=""/>
        <dsp:cNvSpPr/>
      </dsp:nvSpPr>
      <dsp:spPr>
        <a:xfrm>
          <a:off x="5934860" y="1773078"/>
          <a:ext cx="1779571" cy="394017"/>
        </a:xfrm>
        <a:prstGeom prst="rect">
          <a:avLst/>
        </a:prstGeom>
        <a:solidFill>
          <a:schemeClr val="accent3">
            <a:alpha val="20000"/>
          </a:schemeClr>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90" tIns="0" rIns="31390" bIns="0" numCol="1" spcCol="1270" anchor="ctr" anchorCtr="1">
          <a:noAutofit/>
        </a:bodyPr>
        <a:lstStyle/>
        <a:p>
          <a:pPr marL="0" lvl="0" indent="0" algn="ctr" defTabSz="800100">
            <a:lnSpc>
              <a:spcPct val="90000"/>
            </a:lnSpc>
            <a:spcBef>
              <a:spcPct val="0"/>
            </a:spcBef>
            <a:spcAft>
              <a:spcPct val="35000"/>
            </a:spcAft>
            <a:buNone/>
          </a:pPr>
          <a:r>
            <a:rPr lang="en-US" sz="1800" kern="1200">
              <a:solidFill>
                <a:schemeClr val="tx1"/>
              </a:solidFill>
            </a:rPr>
            <a:t>Title</a:t>
          </a:r>
        </a:p>
      </dsp:txBody>
      <dsp:txXfrm>
        <a:off x="5934860" y="1773078"/>
        <a:ext cx="1779571" cy="394017"/>
      </dsp:txXfrm>
    </dsp:sp>
    <dsp:sp modelId="{5A57A077-9B08-4866-8C21-35D61D6745A2}">
      <dsp:nvSpPr>
        <dsp:cNvPr id="0" name=""/>
        <dsp:cNvSpPr/>
      </dsp:nvSpPr>
      <dsp:spPr>
        <a:xfrm>
          <a:off x="5341670" y="2561113"/>
          <a:ext cx="2965952" cy="13790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316" tIns="24325" rIns="52316" bIns="24325" numCol="1" spcCol="1270" anchor="t" anchorCtr="1">
          <a:noAutofit/>
        </a:bodyPr>
        <a:lstStyle/>
        <a:p>
          <a:pPr marL="0" lvl="0" indent="0" algn="ctr" defTabSz="622300">
            <a:lnSpc>
              <a:spcPct val="100000"/>
            </a:lnSpc>
            <a:spcBef>
              <a:spcPct val="0"/>
            </a:spcBef>
            <a:spcAft>
              <a:spcPct val="35000"/>
            </a:spcAft>
            <a:buFont typeface="Arial" panose="020B0604020202020204" pitchFamily="34" charset="0"/>
            <a:buNone/>
          </a:pPr>
          <a:r>
            <a:rPr lang="en-US" sz="1400" b="0" i="0" kern="1200"/>
            <a:t>The Notes pane is a box that appears below each slide. Tap it to add notes. </a:t>
          </a:r>
          <a:endParaRPr lang="en-US" sz="1400" kern="1200"/>
        </a:p>
      </dsp:txBody>
      <dsp:txXfrm>
        <a:off x="5341670" y="2561113"/>
        <a:ext cx="2965952" cy="1379061"/>
      </dsp:txXfrm>
    </dsp:sp>
    <dsp:sp modelId="{3F96C175-FC65-44B4-B1A3-BD3686077937}">
      <dsp:nvSpPr>
        <dsp:cNvPr id="0" name=""/>
        <dsp:cNvSpPr/>
      </dsp:nvSpPr>
      <dsp:spPr>
        <a:xfrm>
          <a:off x="6824646" y="2167096"/>
          <a:ext cx="0" cy="315214"/>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E150CCC3-D56D-4BD2-8570-DF61526015EB}">
      <dsp:nvSpPr>
        <dsp:cNvPr id="0" name=""/>
        <dsp:cNvSpPr/>
      </dsp:nvSpPr>
      <dsp:spPr>
        <a:xfrm>
          <a:off x="6785244" y="2410315"/>
          <a:ext cx="78803" cy="78803"/>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C9FB51-D66D-4F14-8DE5-0A719732E7B6}">
      <dsp:nvSpPr>
        <dsp:cNvPr id="0" name=""/>
        <dsp:cNvSpPr/>
      </dsp:nvSpPr>
      <dsp:spPr>
        <a:xfrm rot="5400000">
          <a:off x="8407209" y="1080301"/>
          <a:ext cx="394017" cy="1779571"/>
        </a:xfrm>
        <a:prstGeom prst="rect">
          <a:avLst/>
        </a:prstGeom>
        <a:solidFill>
          <a:schemeClr val="bg1">
            <a:lumMod val="85000"/>
          </a:schemeClr>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90" tIns="0" rIns="31390" bIns="0" numCol="1" spcCol="1270" anchor="ctr" anchorCtr="1">
          <a:noAutofit/>
        </a:bodyPr>
        <a:lstStyle/>
        <a:p>
          <a:pPr marL="0" lvl="0" indent="0" algn="ctr" defTabSz="800100">
            <a:lnSpc>
              <a:spcPct val="90000"/>
            </a:lnSpc>
            <a:spcBef>
              <a:spcPct val="0"/>
            </a:spcBef>
            <a:spcAft>
              <a:spcPct val="35000"/>
            </a:spcAft>
            <a:buNone/>
          </a:pPr>
          <a:r>
            <a:rPr lang="en-US" sz="1800" kern="1200">
              <a:solidFill>
                <a:schemeClr val="tx1"/>
              </a:solidFill>
            </a:rPr>
            <a:t>Title</a:t>
          </a:r>
        </a:p>
      </dsp:txBody>
      <dsp:txXfrm rot="-5400000">
        <a:off x="7714432" y="1773078"/>
        <a:ext cx="1779571" cy="394017"/>
      </dsp:txXfrm>
    </dsp:sp>
    <dsp:sp modelId="{CB726486-3B5A-47F8-90E4-EC34C8ADB385}">
      <dsp:nvSpPr>
        <dsp:cNvPr id="0" name=""/>
        <dsp:cNvSpPr/>
      </dsp:nvSpPr>
      <dsp:spPr>
        <a:xfrm>
          <a:off x="7121241" y="0"/>
          <a:ext cx="2965952" cy="13790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316" tIns="24325" rIns="52316" bIns="24325" numCol="1" spcCol="1270" anchor="b" anchorCtr="1">
          <a:noAutofit/>
        </a:bodyPr>
        <a:lstStyle/>
        <a:p>
          <a:pPr marL="0" lvl="0" indent="0" algn="ctr" defTabSz="622300">
            <a:lnSpc>
              <a:spcPct val="100000"/>
            </a:lnSpc>
            <a:spcBef>
              <a:spcPct val="0"/>
            </a:spcBef>
            <a:spcAft>
              <a:spcPct val="35000"/>
            </a:spcAft>
            <a:buFont typeface="Arial" panose="020B0604020202020204" pitchFamily="34" charset="0"/>
            <a:buNone/>
          </a:pPr>
          <a:r>
            <a:rPr lang="en-US" sz="1400" b="0" i="0" kern="1200"/>
            <a:t>If you don’t see the Notes pane or it is completely minimized, click Notes on the task bar across the bottom of the PowerPoint window. </a:t>
          </a:r>
          <a:endParaRPr lang="en-US" sz="1400" kern="1200"/>
        </a:p>
      </dsp:txBody>
      <dsp:txXfrm>
        <a:off x="7121241" y="0"/>
        <a:ext cx="2965952" cy="1379061"/>
      </dsp:txXfrm>
    </dsp:sp>
    <dsp:sp modelId="{5012A99F-560A-4636-953C-5F263876E566}">
      <dsp:nvSpPr>
        <dsp:cNvPr id="0" name=""/>
        <dsp:cNvSpPr/>
      </dsp:nvSpPr>
      <dsp:spPr>
        <a:xfrm>
          <a:off x="8604217" y="1457864"/>
          <a:ext cx="0" cy="315214"/>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456F09DE-8CFF-414A-A967-17AF417A13B8}">
      <dsp:nvSpPr>
        <dsp:cNvPr id="0" name=""/>
        <dsp:cNvSpPr/>
      </dsp:nvSpPr>
      <dsp:spPr>
        <a:xfrm>
          <a:off x="8565236" y="1451057"/>
          <a:ext cx="78803" cy="78803"/>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2">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1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18"/>
      <dgm:constr type="primFontSz" for="des" forName="Childtext1" val="18"/>
      <dgm:constr type="primFontSz" for="des" forName="Childtext1" refType="primFontSz" refFor="des" refForName="Parent1"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95"/>
                  <dgm:constr type="l" for="ch" forName="Parent1" refType="w" fact="0.025"/>
                  <dgm:constr type="r" for="ch" forName="Parent1" refType="w" fact="0.025"/>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ifMoreThanOneNode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else>
            </dgm:choose>
          </dgm:if>
          <dgm:else name="notStartNode1">
            <dgm:choose name="lastOrRemainingNodes1">
              <dgm:if name="lastNode1" axis="self" ptType="node" func="revPos" op="equ" val="1">
                <dgm:choose name="casesForSnakingLogic1">
                  <dgm:if name="oddNode1"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1">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if>
              <dgm:else name="middleRows">
                <dgm:choose name="casesForSnakingLogic2">
                  <dgm:if name="oddNode2"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2">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else>
            </dgm:choose>
          </dgm:else>
        </dgm:choose>
        <dgm:layoutNode name="Parent1" styleLbl="alignNode1">
          <dgm:varLst>
            <dgm:chMax val="1"/>
            <dgm:chPref val="1"/>
            <dgm:bulletEnabled val="1"/>
          </dgm:varLst>
          <dgm:alg type="tx">
            <dgm:param type="txAnchorHorz" val="ctr"/>
            <dgm:param type="txAnchorVert" val="mid"/>
            <dgm:param type="parTxRTL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w" fact="0.05"/>
            <dgm:constr type="rMarg" refType="w" fact="0.05"/>
            <dgm:constr type="tMarg"/>
            <dgm:constr type="bMarg"/>
          </dgm:constrLst>
          <dgm:ruleLst>
            <dgm:rule type="primFontSz" val="11" fact="NaN" max="NaN"/>
          </dgm:ruleLst>
        </dgm:layoutNode>
        <dgm:layoutNode name="Childtext1" styleLbl="revTx">
          <dgm:varLst>
            <dgm:bulletEnabled val="1"/>
          </dgm:varLst>
          <dgm:choose name="casesForTxtDirLogic">
            <dgm:if name="Name77" axis="self" ptType="node" func="posOdd" op="equ" val="1">
              <dgm:alg type="tx">
                <dgm:param type="txAnchorVert" val="b"/>
                <dgm:param type="txAnchorHorz" val="ctr"/>
                <dgm:param type="parTxRTLAlign" val="ctr"/>
                <dgm:param type="parTxRTLAlign" val="ctr"/>
              </dgm:alg>
            </dgm:if>
            <dgm:else name="Name88">
              <dgm:alg type="tx">
                <dgm:param type="txAnchorVert" val="t"/>
                <dgm:param type="txAnchorHorz" val="ctr"/>
                <dgm:param type="parTxRTLAlign" val="ctr"/>
                <dgm:param type="parTxRTLAlign" val="ctr"/>
              </dgm:alg>
            </dgm:else>
          </dgm:choose>
          <dgm:shape xmlns:r="http://schemas.openxmlformats.org/officeDocument/2006/relationships" type="rect" r:blip="">
            <dgm:adjLst/>
          </dgm:shape>
          <dgm:presOf axis="ch" ptType="node"/>
          <dgm:constrLst>
            <dgm:constr type="lMarg" refType="w" fact="0.05"/>
            <dgm:constr type="rMarg" refType="w" fact="0.05"/>
            <dgm:constr type="tMarg" refType="h" fact="0.05"/>
            <dgm:constr type="bMarg" refType="h" fact="0.05"/>
          </dgm:constrLst>
          <dgm:ruleLst>
            <dgm:rule type="primFontSz" val="11" fact="NaN" max="NaN"/>
          </dgm:ruleLst>
        </dgm:layoutNode>
        <dgm:layoutNode name="ConnectLine" styleLbl="callout">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2.jpeg>
</file>

<file path=ppt/media/image3.jpeg>
</file>

<file path=ppt/media/image4.png>
</file>

<file path=ppt/media/image5.gif>
</file>

<file path=ppt/media/image6.gif>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251CB3-929A-46AA-91E0-510E89CC6168}" type="datetimeFigureOut">
              <a:rPr lang="en-US" smtClean="0"/>
              <a:t>9/22/2024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4E2FE4-6336-4905-8984-1BD411899960}" type="slidenum">
              <a:rPr lang="en-US" smtClean="0"/>
              <a:t>‹#›</a:t>
            </a:fld>
            <a:endParaRPr lang="en-US"/>
          </a:p>
        </p:txBody>
      </p:sp>
    </p:spTree>
    <p:extLst>
      <p:ext uri="{BB962C8B-B14F-4D97-AF65-F5344CB8AC3E}">
        <p14:creationId xmlns:p14="http://schemas.microsoft.com/office/powerpoint/2010/main" val="1589313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0BCAE207-564E-47A1-98A5-5E5AE2BB6979}" type="slidenum">
              <a:rPr lang="en-US" smtClean="0"/>
              <a:t>2</a:t>
            </a:fld>
            <a:endParaRPr lang="en-US"/>
          </a:p>
        </p:txBody>
      </p:sp>
    </p:spTree>
    <p:extLst>
      <p:ext uri="{BB962C8B-B14F-4D97-AF65-F5344CB8AC3E}">
        <p14:creationId xmlns:p14="http://schemas.microsoft.com/office/powerpoint/2010/main" val="2598416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0BCAE207-564E-47A1-98A5-5E5AE2BB6979}" type="slidenum">
              <a:rPr lang="en-US" smtClean="0"/>
              <a:t>19</a:t>
            </a:fld>
            <a:endParaRPr lang="en-US"/>
          </a:p>
        </p:txBody>
      </p:sp>
    </p:spTree>
    <p:extLst>
      <p:ext uri="{BB962C8B-B14F-4D97-AF65-F5344CB8AC3E}">
        <p14:creationId xmlns:p14="http://schemas.microsoft.com/office/powerpoint/2010/main" val="3447041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7AF6B84-22F7-4900-A10E-54CE716102EC}" type="slidenum">
              <a:rPr lang="en-US" smtClean="0"/>
              <a:t>4</a:t>
            </a:fld>
            <a:endParaRPr lang="en-US"/>
          </a:p>
        </p:txBody>
      </p:sp>
    </p:spTree>
    <p:extLst>
      <p:ext uri="{BB962C8B-B14F-4D97-AF65-F5344CB8AC3E}">
        <p14:creationId xmlns:p14="http://schemas.microsoft.com/office/powerpoint/2010/main" val="3550928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1F2328"/>
                </a:solidFill>
                <a:effectLst/>
                <a:latin typeface="-apple-system"/>
              </a:rPr>
              <a:t>Experiences </a:t>
            </a:r>
            <a:r>
              <a:rPr lang="en-US" b="0" i="0" dirty="0">
                <a:solidFill>
                  <a:srgbClr val="1F2328"/>
                </a:solidFill>
                <a:effectLst/>
                <a:latin typeface="-apple-system"/>
              </a:rPr>
              <a:t>(skills) are curated bundles of pack partner products, GitHub tools, and other resources that are designed for you learn new skills and make the most out of the Student Developer Pack and your journey in Global Campus. </a:t>
            </a:r>
            <a:r>
              <a:rPr lang="en-US" b="0" i="0" dirty="0" err="1">
                <a:solidFill>
                  <a:srgbClr val="1F2328"/>
                </a:solidFill>
                <a:effectLst/>
                <a:latin typeface="-apple-system"/>
              </a:rPr>
              <a:t>Codédex</a:t>
            </a:r>
            <a:r>
              <a:rPr lang="en-US" b="0" i="0" dirty="0">
                <a:solidFill>
                  <a:srgbClr val="1F2328"/>
                </a:solidFill>
                <a:effectLst/>
                <a:latin typeface="-apple-system"/>
              </a:rPr>
              <a:t> is a brand new learn-to-code platform for Gen Z </a:t>
            </a:r>
          </a:p>
          <a:p>
            <a:r>
              <a:rPr lang="en-US" dirty="0" err="1"/>
              <a:t>Codespaces</a:t>
            </a:r>
            <a:r>
              <a:rPr lang="en-US" dirty="0"/>
              <a:t> – cloud coding environment</a:t>
            </a:r>
          </a:p>
        </p:txBody>
      </p:sp>
      <p:sp>
        <p:nvSpPr>
          <p:cNvPr id="4" name="Slide Number Placeholder 3"/>
          <p:cNvSpPr>
            <a:spLocks noGrp="1"/>
          </p:cNvSpPr>
          <p:nvPr>
            <p:ph type="sldNum" sz="quarter" idx="5"/>
          </p:nvPr>
        </p:nvSpPr>
        <p:spPr/>
        <p:txBody>
          <a:bodyPr/>
          <a:lstStyle/>
          <a:p>
            <a:fld id="{3E4E2FE4-6336-4905-8984-1BD411899960}" type="slidenum">
              <a:rPr lang="en-US" smtClean="0"/>
              <a:t>5</a:t>
            </a:fld>
            <a:endParaRPr lang="en-US"/>
          </a:p>
        </p:txBody>
      </p:sp>
    </p:spTree>
    <p:extLst>
      <p:ext uri="{BB962C8B-B14F-4D97-AF65-F5344CB8AC3E}">
        <p14:creationId xmlns:p14="http://schemas.microsoft.com/office/powerpoint/2010/main" val="30170894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0BCAE207-564E-47A1-98A5-5E5AE2BB6979}" type="slidenum">
              <a:rPr lang="en-US" smtClean="0"/>
              <a:t>10</a:t>
            </a:fld>
            <a:endParaRPr lang="en-US"/>
          </a:p>
        </p:txBody>
      </p:sp>
    </p:spTree>
    <p:extLst>
      <p:ext uri="{BB962C8B-B14F-4D97-AF65-F5344CB8AC3E}">
        <p14:creationId xmlns:p14="http://schemas.microsoft.com/office/powerpoint/2010/main" val="1746109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0BCAE207-564E-47A1-98A5-5E5AE2BB6979}" type="slidenum">
              <a:rPr lang="en-US" smtClean="0"/>
              <a:t>13</a:t>
            </a:fld>
            <a:endParaRPr lang="en-US"/>
          </a:p>
        </p:txBody>
      </p:sp>
    </p:spTree>
    <p:extLst>
      <p:ext uri="{BB962C8B-B14F-4D97-AF65-F5344CB8AC3E}">
        <p14:creationId xmlns:p14="http://schemas.microsoft.com/office/powerpoint/2010/main" val="2372257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A11C694-FCB4-4B09-A0E2-0EA21922B48C}" type="slidenum">
              <a:rPr lang="en-US" smtClean="0"/>
              <a:t>14</a:t>
            </a:fld>
            <a:endParaRPr lang="en-US"/>
          </a:p>
        </p:txBody>
      </p:sp>
    </p:spTree>
    <p:extLst>
      <p:ext uri="{BB962C8B-B14F-4D97-AF65-F5344CB8AC3E}">
        <p14:creationId xmlns:p14="http://schemas.microsoft.com/office/powerpoint/2010/main" val="4103377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A11C694-FCB4-4B09-A0E2-0EA21922B48C}" type="slidenum">
              <a:rPr lang="en-US" smtClean="0"/>
              <a:t>15</a:t>
            </a:fld>
            <a:endParaRPr lang="en-US"/>
          </a:p>
        </p:txBody>
      </p:sp>
    </p:spTree>
    <p:extLst>
      <p:ext uri="{BB962C8B-B14F-4D97-AF65-F5344CB8AC3E}">
        <p14:creationId xmlns:p14="http://schemas.microsoft.com/office/powerpoint/2010/main" val="9131727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A11C694-FCB4-4B09-A0E2-0EA21922B48C}" type="slidenum">
              <a:rPr lang="en-US" smtClean="0"/>
              <a:t>16</a:t>
            </a:fld>
            <a:endParaRPr lang="en-US"/>
          </a:p>
        </p:txBody>
      </p:sp>
    </p:spTree>
    <p:extLst>
      <p:ext uri="{BB962C8B-B14F-4D97-AF65-F5344CB8AC3E}">
        <p14:creationId xmlns:p14="http://schemas.microsoft.com/office/powerpoint/2010/main" val="17408622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A4659E-A7B0-4A2F-BECA-8203412B3401}" type="slidenum">
              <a:rPr lang="en-US" smtClean="0"/>
              <a:t>18</a:t>
            </a:fld>
            <a:endParaRPr lang="en-US"/>
          </a:p>
        </p:txBody>
      </p:sp>
    </p:spTree>
    <p:extLst>
      <p:ext uri="{BB962C8B-B14F-4D97-AF65-F5344CB8AC3E}">
        <p14:creationId xmlns:p14="http://schemas.microsoft.com/office/powerpoint/2010/main" val="2918394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alpha val="5000"/>
          </a:schemeClr>
        </a:solidFill>
        <a:effectLst/>
      </p:bgPr>
    </p:bg>
    <p:spTree>
      <p:nvGrpSpPr>
        <p:cNvPr id="1" name=""/>
        <p:cNvGrpSpPr/>
        <p:nvPr/>
      </p:nvGrpSpPr>
      <p:grpSpPr>
        <a:xfrm>
          <a:off x="0" y="0"/>
          <a:ext cx="0" cy="0"/>
          <a:chOff x="0" y="0"/>
          <a:chExt cx="0" cy="0"/>
        </a:xfrm>
      </p:grpSpPr>
      <p:sp>
        <p:nvSpPr>
          <p:cNvPr id="29" name="Title 6">
            <a:extLst>
              <a:ext uri="{FF2B5EF4-FFF2-40B4-BE49-F238E27FC236}">
                <a16:creationId xmlns:a16="http://schemas.microsoft.com/office/drawing/2014/main" id="{E77FA134-921C-43EE-92E3-539725117D51}"/>
              </a:ext>
            </a:extLst>
          </p:cNvPr>
          <p:cNvSpPr>
            <a:spLocks noGrp="1"/>
          </p:cNvSpPr>
          <p:nvPr>
            <p:ph type="ctrTitle"/>
          </p:nvPr>
        </p:nvSpPr>
        <p:spPr>
          <a:xfrm>
            <a:off x="736052" y="4831105"/>
            <a:ext cx="6265486" cy="1075278"/>
          </a:xfrm>
          <a:prstGeom prst="rect">
            <a:avLst/>
          </a:prstGeom>
        </p:spPr>
        <p:txBody>
          <a:bodyPr anchor="t">
            <a:normAutofit/>
          </a:bodyPr>
          <a:lstStyle/>
          <a:p>
            <a:pPr algn="l"/>
            <a:endParaRPr lang="en-US" sz="4000"/>
          </a:p>
        </p:txBody>
      </p:sp>
      <p:sp>
        <p:nvSpPr>
          <p:cNvPr id="30" name="Subtitle 7">
            <a:extLst>
              <a:ext uri="{FF2B5EF4-FFF2-40B4-BE49-F238E27FC236}">
                <a16:creationId xmlns:a16="http://schemas.microsoft.com/office/drawing/2014/main" id="{17AE8BF6-9AD3-4A75-840F-4781599DF77C}"/>
              </a:ext>
            </a:extLst>
          </p:cNvPr>
          <p:cNvSpPr>
            <a:spLocks noGrp="1"/>
          </p:cNvSpPr>
          <p:nvPr>
            <p:ph type="subTitle" idx="1"/>
          </p:nvPr>
        </p:nvSpPr>
        <p:spPr>
          <a:xfrm>
            <a:off x="7682022" y="4837855"/>
            <a:ext cx="2771933" cy="986000"/>
          </a:xfrm>
          <a:prstGeom prst="rect">
            <a:avLst/>
          </a:prstGeom>
        </p:spPr>
        <p:txBody>
          <a:bodyPr anchor="t">
            <a:normAutofit/>
          </a:bodyPr>
          <a:lstStyle>
            <a:lvl1pPr marL="0" indent="0">
              <a:buNone/>
              <a:defRPr/>
            </a:lvl1pPr>
          </a:lstStyle>
          <a:p>
            <a:pPr algn="l"/>
            <a:endParaRPr lang="en-US" sz="1800"/>
          </a:p>
        </p:txBody>
      </p:sp>
      <p:sp>
        <p:nvSpPr>
          <p:cNvPr id="24" name="Picture Placeholder 23">
            <a:extLst>
              <a:ext uri="{FF2B5EF4-FFF2-40B4-BE49-F238E27FC236}">
                <a16:creationId xmlns:a16="http://schemas.microsoft.com/office/drawing/2014/main" id="{933070A8-8189-4083-9ED0-E15F99262804}"/>
              </a:ext>
            </a:extLst>
          </p:cNvPr>
          <p:cNvSpPr>
            <a:spLocks noGrp="1"/>
          </p:cNvSpPr>
          <p:nvPr>
            <p:ph type="pic" sz="quarter" idx="13" hasCustomPrompt="1"/>
          </p:nvPr>
        </p:nvSpPr>
        <p:spPr>
          <a:xfrm>
            <a:off x="379094" y="344805"/>
            <a:ext cx="10369604" cy="4154274"/>
          </a:xfrm>
          <a:custGeom>
            <a:avLst/>
            <a:gdLst>
              <a:gd name="connsiteX0" fmla="*/ 0 w 10351056"/>
              <a:gd name="connsiteY0" fmla="*/ 0 h 4167962"/>
              <a:gd name="connsiteX1" fmla="*/ 10351056 w 10351056"/>
              <a:gd name="connsiteY1" fmla="*/ 0 h 4167962"/>
              <a:gd name="connsiteX2" fmla="*/ 10351056 w 10351056"/>
              <a:gd name="connsiteY2" fmla="*/ 4167962 h 4167962"/>
              <a:gd name="connsiteX3" fmla="*/ 0 w 10351056"/>
              <a:gd name="connsiteY3" fmla="*/ 4167962 h 4167962"/>
            </a:gdLst>
            <a:ahLst/>
            <a:cxnLst>
              <a:cxn ang="0">
                <a:pos x="connsiteX0" y="connsiteY0"/>
              </a:cxn>
              <a:cxn ang="0">
                <a:pos x="connsiteX1" y="connsiteY1"/>
              </a:cxn>
              <a:cxn ang="0">
                <a:pos x="connsiteX2" y="connsiteY2"/>
              </a:cxn>
              <a:cxn ang="0">
                <a:pos x="connsiteX3" y="connsiteY3"/>
              </a:cxn>
            </a:cxnLst>
            <a:rect l="l" t="t" r="r" b="b"/>
            <a:pathLst>
              <a:path w="10351056" h="4167962">
                <a:moveTo>
                  <a:pt x="0" y="0"/>
                </a:moveTo>
                <a:lnTo>
                  <a:pt x="10351056" y="0"/>
                </a:lnTo>
                <a:lnTo>
                  <a:pt x="10351056" y="4167962"/>
                </a:lnTo>
                <a:lnTo>
                  <a:pt x="0" y="4167962"/>
                </a:lnTo>
                <a:close/>
              </a:path>
            </a:pathLst>
          </a:custGeom>
          <a:ln w="12700">
            <a:noFill/>
          </a:ln>
        </p:spPr>
        <p:txBody>
          <a:bodyPr wrap="square">
            <a:noAutofit/>
          </a:bodyPr>
          <a:lstStyle>
            <a:lvl1pPr marL="0" indent="0" algn="ctr">
              <a:buNone/>
              <a:defRPr/>
            </a:lvl1pPr>
          </a:lstStyle>
          <a:p>
            <a:r>
              <a:rPr lang="en-US"/>
              <a:t>Insert photo here</a:t>
            </a:r>
          </a:p>
        </p:txBody>
      </p:sp>
      <p:cxnSp>
        <p:nvCxnSpPr>
          <p:cNvPr id="12" name="Straight Connector 11">
            <a:extLst>
              <a:ext uri="{FF2B5EF4-FFF2-40B4-BE49-F238E27FC236}">
                <a16:creationId xmlns:a16="http://schemas.microsoft.com/office/drawing/2014/main" id="{40F51BDE-1EB3-41BB-B5A9-7DAD219A30D3}"/>
              </a:ext>
            </a:extLst>
          </p:cNvPr>
          <p:cNvCxnSpPr>
            <a:cxnSpLocks/>
          </p:cNvCxnSpPr>
          <p:nvPr userDrawn="1"/>
        </p:nvCxnSpPr>
        <p:spPr>
          <a:xfrm>
            <a:off x="7274510" y="4502925"/>
            <a:ext cx="0" cy="155163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3F10827-3B8A-4BA2-B6EC-23D5DC894A6B}"/>
              </a:ext>
            </a:extLst>
          </p:cNvPr>
          <p:cNvCxnSpPr>
            <a:cxnSpLocks/>
          </p:cNvCxnSpPr>
          <p:nvPr userDrawn="1"/>
        </p:nvCxnSpPr>
        <p:spPr>
          <a:xfrm>
            <a:off x="367744" y="6047437"/>
            <a:ext cx="1038758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32E242F-C9A2-41FB-A4D0-2E91F1957FEE}"/>
              </a:ext>
            </a:extLst>
          </p:cNvPr>
          <p:cNvCxnSpPr>
            <a:cxnSpLocks/>
          </p:cNvCxnSpPr>
          <p:nvPr userDrawn="1"/>
        </p:nvCxnSpPr>
        <p:spPr>
          <a:xfrm>
            <a:off x="10756631"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719351D2-E3C1-4B5E-92DD-953B72A1A5DD}"/>
              </a:ext>
            </a:extLst>
          </p:cNvPr>
          <p:cNvSpPr/>
          <p:nvPr userDrawn="1"/>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47DAEB32-E6EB-45FD-95D9-4FD7A15AFA45}"/>
              </a:ext>
            </a:extLst>
          </p:cNvPr>
          <p:cNvCxnSpPr>
            <a:cxnSpLocks/>
          </p:cNvCxnSpPr>
          <p:nvPr userDrawn="1"/>
        </p:nvCxnSpPr>
        <p:spPr>
          <a:xfrm>
            <a:off x="367744" y="4506699"/>
            <a:ext cx="1038758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446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bg>
      <p:bgPr>
        <a:solidFill>
          <a:schemeClr val="accent1">
            <a:alpha val="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12F9CAA-C420-4606-BBA7-1BE83397229C}"/>
              </a:ext>
              <a:ext uri="{C183D7F6-B498-43B3-948B-1728B52AA6E4}">
                <adec:decorative xmlns:adec="http://schemas.microsoft.com/office/drawing/2017/decorative" val="1"/>
              </a:ext>
            </a:extLst>
          </p:cNvPr>
          <p:cNvSpPr/>
          <p:nvPr userDrawn="1"/>
        </p:nvSpPr>
        <p:spPr>
          <a:xfrm>
            <a:off x="370402" y="334926"/>
            <a:ext cx="10380953" cy="41778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2">
            <a:extLst>
              <a:ext uri="{FF2B5EF4-FFF2-40B4-BE49-F238E27FC236}">
                <a16:creationId xmlns:a16="http://schemas.microsoft.com/office/drawing/2014/main" id="{89EE4F50-D5FE-416E-B106-44F39D786289}"/>
              </a:ext>
            </a:extLst>
          </p:cNvPr>
          <p:cNvSpPr>
            <a:spLocks noGrp="1"/>
          </p:cNvSpPr>
          <p:nvPr>
            <p:ph type="title"/>
          </p:nvPr>
        </p:nvSpPr>
        <p:spPr>
          <a:xfrm>
            <a:off x="838199" y="4801017"/>
            <a:ext cx="9428265" cy="1046560"/>
          </a:xfrm>
          <a:prstGeom prst="rect">
            <a:avLst/>
          </a:prstGeom>
        </p:spPr>
        <p:txBody>
          <a:bodyPr anchor="ctr">
            <a:normAutofit/>
          </a:bodyPr>
          <a:lstStyle/>
          <a:p>
            <a:endParaRPr lang="en-US"/>
          </a:p>
        </p:txBody>
      </p:sp>
      <p:sp>
        <p:nvSpPr>
          <p:cNvPr id="5" name="Content Placeholder 4">
            <a:extLst>
              <a:ext uri="{FF2B5EF4-FFF2-40B4-BE49-F238E27FC236}">
                <a16:creationId xmlns:a16="http://schemas.microsoft.com/office/drawing/2014/main" id="{09692629-8B3C-4FAB-A215-77BDB1CE4D78}"/>
              </a:ext>
            </a:extLst>
          </p:cNvPr>
          <p:cNvSpPr>
            <a:spLocks noGrp="1"/>
          </p:cNvSpPr>
          <p:nvPr>
            <p:ph sz="quarter" idx="13"/>
          </p:nvPr>
        </p:nvSpPr>
        <p:spPr>
          <a:xfrm>
            <a:off x="496888" y="460375"/>
            <a:ext cx="10090150" cy="39401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3">
            <a:extLst>
              <a:ext uri="{FF2B5EF4-FFF2-40B4-BE49-F238E27FC236}">
                <a16:creationId xmlns:a16="http://schemas.microsoft.com/office/drawing/2014/main" id="{0EAF6142-D387-45DC-8E2F-1DDAC59E9A22}"/>
              </a:ext>
            </a:extLst>
          </p:cNvPr>
          <p:cNvSpPr>
            <a:spLocks noGrp="1"/>
          </p:cNvSpPr>
          <p:nvPr>
            <p:ph type="dt" sz="half" idx="10"/>
          </p:nvPr>
        </p:nvSpPr>
        <p:spPr>
          <a:xfrm>
            <a:off x="628652" y="6140304"/>
            <a:ext cx="3154896" cy="287075"/>
          </a:xfrm>
          <a:prstGeom prst="rect">
            <a:avLst/>
          </a:prstGeom>
        </p:spPr>
        <p:txBody>
          <a:bodyPr/>
          <a:lstStyle>
            <a:lvl1pPr>
              <a:defRPr sz="1100" spc="300" baseline="0">
                <a:solidFill>
                  <a:schemeClr val="accent1"/>
                </a:solidFill>
              </a:defRPr>
            </a:lvl1pPr>
          </a:lstStyle>
          <a:p>
            <a:r>
              <a:rPr lang="en-US"/>
              <a:t>2/4/20XX</a:t>
            </a:r>
          </a:p>
        </p:txBody>
      </p:sp>
      <p:sp>
        <p:nvSpPr>
          <p:cNvPr id="14" name="Footer Placeholder 4">
            <a:extLst>
              <a:ext uri="{FF2B5EF4-FFF2-40B4-BE49-F238E27FC236}">
                <a16:creationId xmlns:a16="http://schemas.microsoft.com/office/drawing/2014/main" id="{C7FDBF4E-7657-4C05-A651-DBD2110E87A6}"/>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accent1"/>
                </a:solidFill>
              </a:defRPr>
            </a:lvl1pPr>
          </a:lstStyle>
          <a:p>
            <a:r>
              <a:rPr lang="en-US"/>
              <a:t>PRESENTATION TITLE</a:t>
            </a:r>
          </a:p>
        </p:txBody>
      </p:sp>
      <p:sp>
        <p:nvSpPr>
          <p:cNvPr id="20" name="Slide Number Placeholder 5">
            <a:extLst>
              <a:ext uri="{FF2B5EF4-FFF2-40B4-BE49-F238E27FC236}">
                <a16:creationId xmlns:a16="http://schemas.microsoft.com/office/drawing/2014/main" id="{61DB533C-F081-41F7-9ACC-CFCE4E1CF62B}"/>
              </a:ext>
            </a:extLst>
          </p:cNvPr>
          <p:cNvSpPr>
            <a:spLocks noGrp="1"/>
          </p:cNvSpPr>
          <p:nvPr>
            <p:ph type="sldNum" sz="quarter" idx="12"/>
          </p:nvPr>
        </p:nvSpPr>
        <p:spPr>
          <a:xfrm>
            <a:off x="10821701" y="5672706"/>
            <a:ext cx="951908" cy="754673"/>
          </a:xfrm>
          <a:prstGeom prst="rect">
            <a:avLst/>
          </a:prstGeom>
        </p:spPr>
        <p:txBody>
          <a:bodyPr/>
          <a:lstStyle>
            <a:lvl1pPr algn="ctr">
              <a:defRPr sz="3600" b="1">
                <a:solidFill>
                  <a:schemeClr val="accent1"/>
                </a:solidFill>
              </a:defRPr>
            </a:lvl1pPr>
          </a:lstStyle>
          <a:p>
            <a:fld id="{42B7CBA4-B6F8-42AF-9F87-A3019C537482}" type="slidenum">
              <a:rPr lang="en-US" smtClean="0"/>
              <a:pPr/>
              <a:t>‹#›</a:t>
            </a:fld>
            <a:endParaRPr lang="en-US"/>
          </a:p>
        </p:txBody>
      </p:sp>
      <p:grpSp>
        <p:nvGrpSpPr>
          <p:cNvPr id="3" name="Group 2">
            <a:extLst>
              <a:ext uri="{FF2B5EF4-FFF2-40B4-BE49-F238E27FC236}">
                <a16:creationId xmlns:a16="http://schemas.microsoft.com/office/drawing/2014/main" id="{2A269444-8A15-411E-9D42-E9952E708B36}"/>
              </a:ext>
              <a:ext uri="{C183D7F6-B498-43B3-948B-1728B52AA6E4}">
                <adec:decorative xmlns:adec="http://schemas.microsoft.com/office/drawing/2017/decorative" val="1"/>
              </a:ext>
            </a:extLst>
          </p:cNvPr>
          <p:cNvGrpSpPr/>
          <p:nvPr userDrawn="1"/>
        </p:nvGrpSpPr>
        <p:grpSpPr>
          <a:xfrm>
            <a:off x="367744" y="334926"/>
            <a:ext cx="11456511" cy="6188148"/>
            <a:chOff x="367744" y="334926"/>
            <a:chExt cx="11456511" cy="6188148"/>
          </a:xfrm>
        </p:grpSpPr>
        <p:cxnSp>
          <p:nvCxnSpPr>
            <p:cNvPr id="12" name="Straight Connector 11">
              <a:extLst>
                <a:ext uri="{FF2B5EF4-FFF2-40B4-BE49-F238E27FC236}">
                  <a16:creationId xmlns:a16="http://schemas.microsoft.com/office/drawing/2014/main" id="{9A5C7F65-513A-4257-8E7F-AA1C4637C627}"/>
                </a:ext>
              </a:extLst>
            </p:cNvPr>
            <p:cNvCxnSpPr>
              <a:cxnSpLocks/>
            </p:cNvCxnSpPr>
            <p:nvPr userDrawn="1"/>
          </p:nvCxnSpPr>
          <p:spPr>
            <a:xfrm>
              <a:off x="10748698" y="334926"/>
              <a:ext cx="0" cy="61881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542BE5B-42CB-4DBC-B47A-568412D40FD2}"/>
                </a:ext>
              </a:extLst>
            </p:cNvPr>
            <p:cNvCxnSpPr>
              <a:cxnSpLocks/>
            </p:cNvCxnSpPr>
            <p:nvPr userDrawn="1"/>
          </p:nvCxnSpPr>
          <p:spPr>
            <a:xfrm>
              <a:off x="373060" y="44958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FCAD020-0AF5-4E6F-B239-EF4788C3A431}"/>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9BD3DBBA-B457-4F8F-B535-F4BBD869123A}"/>
                </a:ext>
              </a:extLst>
            </p:cNvPr>
            <p:cNvSpPr/>
            <p:nvPr userDrawn="1"/>
          </p:nvSpPr>
          <p:spPr>
            <a:xfrm>
              <a:off x="367744" y="334926"/>
              <a:ext cx="11456511" cy="618814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02765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2 Column">
    <p:bg>
      <p:bgPr>
        <a:solidFill>
          <a:schemeClr val="accent1">
            <a:alpha val="5000"/>
          </a:schemeClr>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D1E4486-AF4A-46B2-83B0-62A7667460B5}"/>
              </a:ext>
              <a:ext uri="{C183D7F6-B498-43B3-948B-1728B52AA6E4}">
                <adec:decorative xmlns:adec="http://schemas.microsoft.com/office/drawing/2017/decorative" val="1"/>
              </a:ext>
            </a:extLst>
          </p:cNvPr>
          <p:cNvGrpSpPr/>
          <p:nvPr userDrawn="1"/>
        </p:nvGrpSpPr>
        <p:grpSpPr>
          <a:xfrm>
            <a:off x="367744" y="334926"/>
            <a:ext cx="11456511" cy="6188148"/>
            <a:chOff x="367744" y="334926"/>
            <a:chExt cx="11456511" cy="6188148"/>
          </a:xfrm>
        </p:grpSpPr>
        <p:sp>
          <p:nvSpPr>
            <p:cNvPr id="9" name="Rectangle 8">
              <a:extLst>
                <a:ext uri="{FF2B5EF4-FFF2-40B4-BE49-F238E27FC236}">
                  <a16:creationId xmlns:a16="http://schemas.microsoft.com/office/drawing/2014/main" id="{B30B7F1F-E36C-42A8-B580-77359A3E0215}"/>
                </a:ext>
              </a:extLst>
            </p:cNvPr>
            <p:cNvSpPr/>
            <p:nvPr userDrawn="1"/>
          </p:nvSpPr>
          <p:spPr>
            <a:xfrm>
              <a:off x="367744" y="334926"/>
              <a:ext cx="11456511" cy="618814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DAF7B0A2-F12F-43A8-A491-2988C24D6C4B}"/>
                </a:ext>
              </a:extLst>
            </p:cNvPr>
            <p:cNvCxnSpPr>
              <a:cxnSpLocks/>
            </p:cNvCxnSpPr>
            <p:nvPr userDrawn="1"/>
          </p:nvCxnSpPr>
          <p:spPr>
            <a:xfrm>
              <a:off x="10748698" y="334926"/>
              <a:ext cx="0" cy="61881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017A5F0-B72D-4B0B-818C-7169D4E7E06A}"/>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 name="Title 12">
            <a:extLst>
              <a:ext uri="{FF2B5EF4-FFF2-40B4-BE49-F238E27FC236}">
                <a16:creationId xmlns:a16="http://schemas.microsoft.com/office/drawing/2014/main" id="{6F266F4A-AFE2-4AD8-9F2B-0010CE6833C2}"/>
              </a:ext>
            </a:extLst>
          </p:cNvPr>
          <p:cNvSpPr>
            <a:spLocks noGrp="1"/>
          </p:cNvSpPr>
          <p:nvPr>
            <p:ph type="title"/>
          </p:nvPr>
        </p:nvSpPr>
        <p:spPr>
          <a:xfrm>
            <a:off x="837513" y="586798"/>
            <a:ext cx="9396733" cy="1086646"/>
          </a:xfrm>
          <a:prstGeom prst="rect">
            <a:avLst/>
          </a:prstGeom>
        </p:spPr>
        <p:txBody>
          <a:bodyPr anchor="ctr">
            <a:normAutofit/>
          </a:bodyPr>
          <a:lstStyle/>
          <a:p>
            <a:endParaRPr lang="en-US"/>
          </a:p>
        </p:txBody>
      </p:sp>
      <p:sp>
        <p:nvSpPr>
          <p:cNvPr id="20" name="Text Placeholder 17">
            <a:extLst>
              <a:ext uri="{FF2B5EF4-FFF2-40B4-BE49-F238E27FC236}">
                <a16:creationId xmlns:a16="http://schemas.microsoft.com/office/drawing/2014/main" id="{F18991D3-A38E-4DE7-9D6E-53AA120BE6DC}"/>
              </a:ext>
            </a:extLst>
          </p:cNvPr>
          <p:cNvSpPr>
            <a:spLocks noGrp="1"/>
          </p:cNvSpPr>
          <p:nvPr>
            <p:ph type="body" sz="quarter" idx="15" hasCustomPrompt="1"/>
          </p:nvPr>
        </p:nvSpPr>
        <p:spPr>
          <a:xfrm>
            <a:off x="837513" y="1673444"/>
            <a:ext cx="4565283" cy="665481"/>
          </a:xfrm>
          <a:prstGeom prst="rect">
            <a:avLst/>
          </a:prstGeom>
        </p:spPr>
        <p:txBody>
          <a:bodyPr/>
          <a:lstStyle>
            <a:lvl1pPr marL="0" indent="0">
              <a:buNone/>
              <a:defRPr sz="2400" b="1">
                <a:solidFill>
                  <a:schemeClr val="accent3">
                    <a:lumMod val="75000"/>
                  </a:schemeClr>
                </a:solidFill>
              </a:defRPr>
            </a:lvl1pPr>
          </a:lstStyle>
          <a:p>
            <a:pPr lvl="0"/>
            <a:r>
              <a:rPr lang="en-US"/>
              <a:t>Insert subtitle here</a:t>
            </a:r>
          </a:p>
        </p:txBody>
      </p:sp>
      <p:sp>
        <p:nvSpPr>
          <p:cNvPr id="18" name="Text Placeholder 17">
            <a:extLst>
              <a:ext uri="{FF2B5EF4-FFF2-40B4-BE49-F238E27FC236}">
                <a16:creationId xmlns:a16="http://schemas.microsoft.com/office/drawing/2014/main" id="{1E584473-A091-47EA-978E-81E176D38ACA}"/>
              </a:ext>
            </a:extLst>
          </p:cNvPr>
          <p:cNvSpPr>
            <a:spLocks noGrp="1"/>
          </p:cNvSpPr>
          <p:nvPr>
            <p:ph type="body" sz="quarter" idx="13" hasCustomPrompt="1"/>
          </p:nvPr>
        </p:nvSpPr>
        <p:spPr>
          <a:xfrm>
            <a:off x="838200" y="2338927"/>
            <a:ext cx="4565283" cy="3492908"/>
          </a:xfrm>
          <a:prstGeom prst="rect">
            <a:avLst/>
          </a:prstGeom>
        </p:spPr>
        <p:txBody>
          <a:bodyPr/>
          <a:lstStyle>
            <a:lvl1pPr>
              <a:lnSpc>
                <a:spcPct val="100000"/>
              </a:lnSpc>
              <a:defRPr>
                <a:solidFill>
                  <a:schemeClr val="tx1"/>
                </a:solidFill>
              </a:defRPr>
            </a:lvl1pPr>
          </a:lstStyle>
          <a:p>
            <a:pPr lvl="0"/>
            <a:r>
              <a:rPr lang="en-US"/>
              <a:t>Insert text here</a:t>
            </a:r>
          </a:p>
        </p:txBody>
      </p:sp>
      <p:sp>
        <p:nvSpPr>
          <p:cNvPr id="21" name="Text Placeholder 17">
            <a:extLst>
              <a:ext uri="{FF2B5EF4-FFF2-40B4-BE49-F238E27FC236}">
                <a16:creationId xmlns:a16="http://schemas.microsoft.com/office/drawing/2014/main" id="{8EBC4CA9-77BB-4FA9-BB50-D2763CFB285C}"/>
              </a:ext>
            </a:extLst>
          </p:cNvPr>
          <p:cNvSpPr>
            <a:spLocks noGrp="1"/>
          </p:cNvSpPr>
          <p:nvPr>
            <p:ph type="body" sz="quarter" idx="16" hasCustomPrompt="1"/>
          </p:nvPr>
        </p:nvSpPr>
        <p:spPr>
          <a:xfrm>
            <a:off x="5668963" y="1673444"/>
            <a:ext cx="4565283" cy="665481"/>
          </a:xfrm>
          <a:prstGeom prst="rect">
            <a:avLst/>
          </a:prstGeom>
        </p:spPr>
        <p:txBody>
          <a:bodyPr/>
          <a:lstStyle>
            <a:lvl1pPr marL="0" indent="0">
              <a:buNone/>
              <a:defRPr sz="2400" b="1">
                <a:solidFill>
                  <a:schemeClr val="accent3">
                    <a:lumMod val="75000"/>
                  </a:schemeClr>
                </a:solidFill>
              </a:defRPr>
            </a:lvl1pPr>
          </a:lstStyle>
          <a:p>
            <a:pPr lvl="0"/>
            <a:r>
              <a:rPr lang="en-US"/>
              <a:t>Insert subtitle here</a:t>
            </a:r>
          </a:p>
        </p:txBody>
      </p:sp>
      <p:sp>
        <p:nvSpPr>
          <p:cNvPr id="19" name="Text Placeholder 17">
            <a:extLst>
              <a:ext uri="{FF2B5EF4-FFF2-40B4-BE49-F238E27FC236}">
                <a16:creationId xmlns:a16="http://schemas.microsoft.com/office/drawing/2014/main" id="{718600FE-3F5C-4372-8219-73FADB4F8D49}"/>
              </a:ext>
            </a:extLst>
          </p:cNvPr>
          <p:cNvSpPr>
            <a:spLocks noGrp="1"/>
          </p:cNvSpPr>
          <p:nvPr>
            <p:ph type="body" sz="quarter" idx="14" hasCustomPrompt="1"/>
          </p:nvPr>
        </p:nvSpPr>
        <p:spPr>
          <a:xfrm>
            <a:off x="5668963" y="2338927"/>
            <a:ext cx="4565283" cy="3492908"/>
          </a:xfrm>
          <a:prstGeom prst="rect">
            <a:avLst/>
          </a:prstGeom>
        </p:spPr>
        <p:txBody>
          <a:bodyPr/>
          <a:lstStyle>
            <a:lvl1pPr>
              <a:lnSpc>
                <a:spcPct val="100000"/>
              </a:lnSpc>
              <a:defRPr>
                <a:solidFill>
                  <a:schemeClr val="tx1"/>
                </a:solidFill>
              </a:defRPr>
            </a:lvl1pPr>
          </a:lstStyle>
          <a:p>
            <a:pPr lvl="0"/>
            <a:r>
              <a:rPr lang="en-US"/>
              <a:t>Insert text here</a:t>
            </a:r>
          </a:p>
        </p:txBody>
      </p:sp>
      <p:sp>
        <p:nvSpPr>
          <p:cNvPr id="22" name="Date Placeholder 3">
            <a:extLst>
              <a:ext uri="{FF2B5EF4-FFF2-40B4-BE49-F238E27FC236}">
                <a16:creationId xmlns:a16="http://schemas.microsoft.com/office/drawing/2014/main" id="{62401C58-8FCE-46CB-B066-10B0DA1C467C}"/>
              </a:ext>
            </a:extLst>
          </p:cNvPr>
          <p:cNvSpPr>
            <a:spLocks noGrp="1"/>
          </p:cNvSpPr>
          <p:nvPr>
            <p:ph type="dt" sz="half" idx="10"/>
          </p:nvPr>
        </p:nvSpPr>
        <p:spPr>
          <a:xfrm>
            <a:off x="628652" y="6140304"/>
            <a:ext cx="3154896" cy="287075"/>
          </a:xfrm>
          <a:prstGeom prst="rect">
            <a:avLst/>
          </a:prstGeom>
        </p:spPr>
        <p:txBody>
          <a:bodyPr/>
          <a:lstStyle>
            <a:lvl1pPr>
              <a:defRPr sz="1100" spc="300" baseline="0">
                <a:solidFill>
                  <a:schemeClr val="accent1"/>
                </a:solidFill>
              </a:defRPr>
            </a:lvl1pPr>
          </a:lstStyle>
          <a:p>
            <a:r>
              <a:rPr lang="en-US"/>
              <a:t>2/4/20XX</a:t>
            </a:r>
          </a:p>
        </p:txBody>
      </p:sp>
      <p:sp>
        <p:nvSpPr>
          <p:cNvPr id="23" name="Footer Placeholder 4">
            <a:extLst>
              <a:ext uri="{FF2B5EF4-FFF2-40B4-BE49-F238E27FC236}">
                <a16:creationId xmlns:a16="http://schemas.microsoft.com/office/drawing/2014/main" id="{602DDEA9-C768-4298-B08D-D1218FE5281C}"/>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accent1"/>
                </a:solidFill>
              </a:defRPr>
            </a:lvl1pPr>
          </a:lstStyle>
          <a:p>
            <a:r>
              <a:rPr lang="en-US"/>
              <a:t>PRESENTATION TITLE</a:t>
            </a:r>
          </a:p>
        </p:txBody>
      </p:sp>
      <p:sp>
        <p:nvSpPr>
          <p:cNvPr id="24" name="Slide Number Placeholder 5">
            <a:extLst>
              <a:ext uri="{FF2B5EF4-FFF2-40B4-BE49-F238E27FC236}">
                <a16:creationId xmlns:a16="http://schemas.microsoft.com/office/drawing/2014/main" id="{1DA43427-AFA2-4B7D-A54C-E03A0BA37BB4}"/>
              </a:ext>
            </a:extLst>
          </p:cNvPr>
          <p:cNvSpPr>
            <a:spLocks noGrp="1"/>
          </p:cNvSpPr>
          <p:nvPr>
            <p:ph type="sldNum" sz="quarter" idx="12"/>
          </p:nvPr>
        </p:nvSpPr>
        <p:spPr>
          <a:xfrm>
            <a:off x="10821701" y="5672706"/>
            <a:ext cx="951908" cy="754673"/>
          </a:xfrm>
          <a:prstGeom prst="rect">
            <a:avLst/>
          </a:prstGeom>
        </p:spPr>
        <p:txBody>
          <a:bodyPr/>
          <a:lstStyle>
            <a:lvl1pPr algn="ctr">
              <a:defRPr sz="3600" b="1">
                <a:solidFill>
                  <a:schemeClr val="accent1"/>
                </a:solidFill>
              </a:defRPr>
            </a:lvl1pPr>
          </a:lstStyle>
          <a:p>
            <a:fld id="{42B7CBA4-B6F8-42AF-9F87-A3019C537482}" type="slidenum">
              <a:rPr lang="en-US" smtClean="0"/>
              <a:pPr/>
              <a:t>‹#›</a:t>
            </a:fld>
            <a:endParaRPr lang="en-US"/>
          </a:p>
        </p:txBody>
      </p:sp>
    </p:spTree>
    <p:extLst>
      <p:ext uri="{BB962C8B-B14F-4D97-AF65-F5344CB8AC3E}">
        <p14:creationId xmlns:p14="http://schemas.microsoft.com/office/powerpoint/2010/main" val="23397137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accent1">
            <a:alpha val="5000"/>
          </a:schemeClr>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323F7B1-8621-4972-90BA-E1D3CBD53917}"/>
              </a:ext>
              <a:ext uri="{C183D7F6-B498-43B3-948B-1728B52AA6E4}">
                <adec:decorative xmlns:adec="http://schemas.microsoft.com/office/drawing/2017/decorative" val="1"/>
              </a:ext>
            </a:extLst>
          </p:cNvPr>
          <p:cNvGrpSpPr/>
          <p:nvPr userDrawn="1"/>
        </p:nvGrpSpPr>
        <p:grpSpPr>
          <a:xfrm>
            <a:off x="367744" y="334926"/>
            <a:ext cx="11456511" cy="6188148"/>
            <a:chOff x="367744" y="334926"/>
            <a:chExt cx="11456511" cy="6188148"/>
          </a:xfrm>
        </p:grpSpPr>
        <p:sp>
          <p:nvSpPr>
            <p:cNvPr id="7" name="Rectangle 6">
              <a:extLst>
                <a:ext uri="{FF2B5EF4-FFF2-40B4-BE49-F238E27FC236}">
                  <a16:creationId xmlns:a16="http://schemas.microsoft.com/office/drawing/2014/main" id="{A05F331E-308E-451C-B664-73BF7A36A203}"/>
                </a:ext>
              </a:extLst>
            </p:cNvPr>
            <p:cNvSpPr/>
            <p:nvPr userDrawn="1"/>
          </p:nvSpPr>
          <p:spPr>
            <a:xfrm>
              <a:off x="367744" y="334926"/>
              <a:ext cx="11456511" cy="618814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A6B36C61-E01F-44B7-B0C3-CB2BC8ADB13C}"/>
                </a:ext>
              </a:extLst>
            </p:cNvPr>
            <p:cNvCxnSpPr>
              <a:cxnSpLocks/>
            </p:cNvCxnSpPr>
            <p:nvPr userDrawn="1"/>
          </p:nvCxnSpPr>
          <p:spPr>
            <a:xfrm>
              <a:off x="10748698" y="334926"/>
              <a:ext cx="0" cy="61881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4769112-D976-4C6E-8646-EBDF6B78DE0F}"/>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8" name="Title 12">
            <a:extLst>
              <a:ext uri="{FF2B5EF4-FFF2-40B4-BE49-F238E27FC236}">
                <a16:creationId xmlns:a16="http://schemas.microsoft.com/office/drawing/2014/main" id="{6B285AB8-12B9-456E-BA41-8B057CBC4C88}"/>
              </a:ext>
            </a:extLst>
          </p:cNvPr>
          <p:cNvSpPr>
            <a:spLocks noGrp="1"/>
          </p:cNvSpPr>
          <p:nvPr>
            <p:ph type="title"/>
          </p:nvPr>
        </p:nvSpPr>
        <p:spPr>
          <a:xfrm>
            <a:off x="837513" y="586798"/>
            <a:ext cx="9396733" cy="1086646"/>
          </a:xfrm>
          <a:prstGeom prst="rect">
            <a:avLst/>
          </a:prstGeom>
        </p:spPr>
        <p:txBody>
          <a:bodyPr anchor="ctr">
            <a:normAutofit/>
          </a:bodyPr>
          <a:lstStyle/>
          <a:p>
            <a:endParaRPr lang="en-US"/>
          </a:p>
        </p:txBody>
      </p:sp>
      <p:sp>
        <p:nvSpPr>
          <p:cNvPr id="16" name="Text Placeholder 17">
            <a:extLst>
              <a:ext uri="{FF2B5EF4-FFF2-40B4-BE49-F238E27FC236}">
                <a16:creationId xmlns:a16="http://schemas.microsoft.com/office/drawing/2014/main" id="{872D83E0-1B93-44D5-976E-7D1B46C96B69}"/>
              </a:ext>
            </a:extLst>
          </p:cNvPr>
          <p:cNvSpPr>
            <a:spLocks noGrp="1"/>
          </p:cNvSpPr>
          <p:nvPr>
            <p:ph type="body" sz="quarter" idx="15" hasCustomPrompt="1"/>
          </p:nvPr>
        </p:nvSpPr>
        <p:spPr>
          <a:xfrm>
            <a:off x="837514" y="1673444"/>
            <a:ext cx="2945347" cy="665481"/>
          </a:xfrm>
          <a:prstGeom prst="rect">
            <a:avLst/>
          </a:prstGeom>
        </p:spPr>
        <p:txBody>
          <a:bodyPr/>
          <a:lstStyle>
            <a:lvl1pPr marL="0" indent="0">
              <a:buNone/>
              <a:defRPr sz="2400" b="1">
                <a:solidFill>
                  <a:schemeClr val="accent3">
                    <a:lumMod val="75000"/>
                  </a:schemeClr>
                </a:solidFill>
              </a:defRPr>
            </a:lvl1pPr>
          </a:lstStyle>
          <a:p>
            <a:pPr lvl="0"/>
            <a:r>
              <a:rPr lang="en-US"/>
              <a:t>Insert subtitle here</a:t>
            </a:r>
          </a:p>
        </p:txBody>
      </p:sp>
      <p:sp>
        <p:nvSpPr>
          <p:cNvPr id="14" name="Text Placeholder 17">
            <a:extLst>
              <a:ext uri="{FF2B5EF4-FFF2-40B4-BE49-F238E27FC236}">
                <a16:creationId xmlns:a16="http://schemas.microsoft.com/office/drawing/2014/main" id="{2F8FFEEA-5D57-4A4C-BF63-C62C800CA9D3}"/>
              </a:ext>
            </a:extLst>
          </p:cNvPr>
          <p:cNvSpPr>
            <a:spLocks noGrp="1"/>
          </p:cNvSpPr>
          <p:nvPr>
            <p:ph type="body" sz="quarter" idx="13" hasCustomPrompt="1"/>
          </p:nvPr>
        </p:nvSpPr>
        <p:spPr>
          <a:xfrm>
            <a:off x="838201" y="2338927"/>
            <a:ext cx="2945347" cy="3482750"/>
          </a:xfrm>
          <a:prstGeom prst="rect">
            <a:avLst/>
          </a:prstGeom>
        </p:spPr>
        <p:txBody>
          <a:bodyPr/>
          <a:lstStyle>
            <a:lvl1pPr>
              <a:lnSpc>
                <a:spcPct val="100000"/>
              </a:lnSpc>
              <a:defRPr>
                <a:solidFill>
                  <a:schemeClr val="tx1"/>
                </a:solidFill>
              </a:defRPr>
            </a:lvl1pPr>
          </a:lstStyle>
          <a:p>
            <a:pPr lvl="0"/>
            <a:r>
              <a:rPr lang="en-US"/>
              <a:t>Insert text here</a:t>
            </a:r>
          </a:p>
        </p:txBody>
      </p:sp>
      <p:sp>
        <p:nvSpPr>
          <p:cNvPr id="21" name="Text Placeholder 17">
            <a:extLst>
              <a:ext uri="{FF2B5EF4-FFF2-40B4-BE49-F238E27FC236}">
                <a16:creationId xmlns:a16="http://schemas.microsoft.com/office/drawing/2014/main" id="{E9B03C0E-E576-41B6-A38A-82B804FACDAC}"/>
              </a:ext>
            </a:extLst>
          </p:cNvPr>
          <p:cNvSpPr>
            <a:spLocks noGrp="1"/>
          </p:cNvSpPr>
          <p:nvPr>
            <p:ph type="body" sz="quarter" idx="18" hasCustomPrompt="1"/>
          </p:nvPr>
        </p:nvSpPr>
        <p:spPr>
          <a:xfrm>
            <a:off x="4085548" y="1673444"/>
            <a:ext cx="2945347" cy="665481"/>
          </a:xfrm>
          <a:prstGeom prst="rect">
            <a:avLst/>
          </a:prstGeom>
        </p:spPr>
        <p:txBody>
          <a:bodyPr/>
          <a:lstStyle>
            <a:lvl1pPr marL="0" indent="0">
              <a:buNone/>
              <a:defRPr sz="2400" b="1">
                <a:solidFill>
                  <a:schemeClr val="accent3">
                    <a:lumMod val="75000"/>
                  </a:schemeClr>
                </a:solidFill>
              </a:defRPr>
            </a:lvl1pPr>
          </a:lstStyle>
          <a:p>
            <a:pPr lvl="0"/>
            <a:r>
              <a:rPr lang="en-US"/>
              <a:t>Insert subtitle here</a:t>
            </a:r>
          </a:p>
        </p:txBody>
      </p:sp>
      <p:sp>
        <p:nvSpPr>
          <p:cNvPr id="20" name="Text Placeholder 17">
            <a:extLst>
              <a:ext uri="{FF2B5EF4-FFF2-40B4-BE49-F238E27FC236}">
                <a16:creationId xmlns:a16="http://schemas.microsoft.com/office/drawing/2014/main" id="{7B7BF407-144F-4F64-89C3-B5CC5A9F7174}"/>
              </a:ext>
            </a:extLst>
          </p:cNvPr>
          <p:cNvSpPr>
            <a:spLocks noGrp="1"/>
          </p:cNvSpPr>
          <p:nvPr>
            <p:ph type="body" sz="quarter" idx="17" hasCustomPrompt="1"/>
          </p:nvPr>
        </p:nvSpPr>
        <p:spPr>
          <a:xfrm>
            <a:off x="4085548" y="2338927"/>
            <a:ext cx="2945347" cy="3482750"/>
          </a:xfrm>
          <a:prstGeom prst="rect">
            <a:avLst/>
          </a:prstGeom>
        </p:spPr>
        <p:txBody>
          <a:bodyPr/>
          <a:lstStyle>
            <a:lvl1pPr>
              <a:lnSpc>
                <a:spcPct val="100000"/>
              </a:lnSpc>
              <a:defRPr>
                <a:solidFill>
                  <a:schemeClr val="tx1"/>
                </a:solidFill>
              </a:defRPr>
            </a:lvl1pPr>
          </a:lstStyle>
          <a:p>
            <a:pPr lvl="0"/>
            <a:r>
              <a:rPr lang="en-US"/>
              <a:t>Insert text here</a:t>
            </a:r>
          </a:p>
        </p:txBody>
      </p:sp>
      <p:sp>
        <p:nvSpPr>
          <p:cNvPr id="17" name="Text Placeholder 17">
            <a:extLst>
              <a:ext uri="{FF2B5EF4-FFF2-40B4-BE49-F238E27FC236}">
                <a16:creationId xmlns:a16="http://schemas.microsoft.com/office/drawing/2014/main" id="{F49B4A4A-2722-459F-920C-47CB37E2439A}"/>
              </a:ext>
            </a:extLst>
          </p:cNvPr>
          <p:cNvSpPr>
            <a:spLocks noGrp="1"/>
          </p:cNvSpPr>
          <p:nvPr>
            <p:ph type="body" sz="quarter" idx="16" hasCustomPrompt="1"/>
          </p:nvPr>
        </p:nvSpPr>
        <p:spPr>
          <a:xfrm>
            <a:off x="7288898" y="1673444"/>
            <a:ext cx="2945347" cy="665481"/>
          </a:xfrm>
          <a:prstGeom prst="rect">
            <a:avLst/>
          </a:prstGeom>
        </p:spPr>
        <p:txBody>
          <a:bodyPr/>
          <a:lstStyle>
            <a:lvl1pPr marL="0" indent="0">
              <a:buNone/>
              <a:defRPr sz="2400" b="1">
                <a:solidFill>
                  <a:schemeClr val="accent3">
                    <a:lumMod val="75000"/>
                  </a:schemeClr>
                </a:solidFill>
              </a:defRPr>
            </a:lvl1pPr>
          </a:lstStyle>
          <a:p>
            <a:pPr lvl="0"/>
            <a:r>
              <a:rPr lang="en-US"/>
              <a:t>Insert subtitle here</a:t>
            </a:r>
          </a:p>
        </p:txBody>
      </p:sp>
      <p:sp>
        <p:nvSpPr>
          <p:cNvPr id="15" name="Text Placeholder 17">
            <a:extLst>
              <a:ext uri="{FF2B5EF4-FFF2-40B4-BE49-F238E27FC236}">
                <a16:creationId xmlns:a16="http://schemas.microsoft.com/office/drawing/2014/main" id="{5440939F-0AAD-4F0F-8E02-8592DE0C89E7}"/>
              </a:ext>
            </a:extLst>
          </p:cNvPr>
          <p:cNvSpPr>
            <a:spLocks noGrp="1"/>
          </p:cNvSpPr>
          <p:nvPr>
            <p:ph type="body" sz="quarter" idx="14" hasCustomPrompt="1"/>
          </p:nvPr>
        </p:nvSpPr>
        <p:spPr>
          <a:xfrm>
            <a:off x="7288898" y="2338927"/>
            <a:ext cx="2945347" cy="3482750"/>
          </a:xfrm>
          <a:prstGeom prst="rect">
            <a:avLst/>
          </a:prstGeom>
        </p:spPr>
        <p:txBody>
          <a:bodyPr/>
          <a:lstStyle>
            <a:lvl1pPr>
              <a:lnSpc>
                <a:spcPct val="100000"/>
              </a:lnSpc>
              <a:defRPr>
                <a:solidFill>
                  <a:schemeClr val="tx1"/>
                </a:solidFill>
              </a:defRPr>
            </a:lvl1pPr>
          </a:lstStyle>
          <a:p>
            <a:pPr lvl="0"/>
            <a:r>
              <a:rPr lang="en-US"/>
              <a:t>Insert text here</a:t>
            </a:r>
          </a:p>
        </p:txBody>
      </p:sp>
      <p:sp>
        <p:nvSpPr>
          <p:cNvPr id="22" name="Date Placeholder 3">
            <a:extLst>
              <a:ext uri="{FF2B5EF4-FFF2-40B4-BE49-F238E27FC236}">
                <a16:creationId xmlns:a16="http://schemas.microsoft.com/office/drawing/2014/main" id="{BAA501D7-69AE-49DC-A217-0123FAA674FA}"/>
              </a:ext>
            </a:extLst>
          </p:cNvPr>
          <p:cNvSpPr>
            <a:spLocks noGrp="1"/>
          </p:cNvSpPr>
          <p:nvPr>
            <p:ph type="dt" sz="half" idx="10"/>
          </p:nvPr>
        </p:nvSpPr>
        <p:spPr>
          <a:xfrm>
            <a:off x="628652" y="6140304"/>
            <a:ext cx="3154896" cy="287075"/>
          </a:xfrm>
          <a:prstGeom prst="rect">
            <a:avLst/>
          </a:prstGeom>
        </p:spPr>
        <p:txBody>
          <a:bodyPr/>
          <a:lstStyle>
            <a:lvl1pPr>
              <a:defRPr sz="1100" spc="300" baseline="0">
                <a:solidFill>
                  <a:schemeClr val="accent1"/>
                </a:solidFill>
              </a:defRPr>
            </a:lvl1pPr>
          </a:lstStyle>
          <a:p>
            <a:r>
              <a:rPr lang="en-US"/>
              <a:t>2/4/20XX</a:t>
            </a:r>
          </a:p>
        </p:txBody>
      </p:sp>
      <p:sp>
        <p:nvSpPr>
          <p:cNvPr id="23" name="Footer Placeholder 4">
            <a:extLst>
              <a:ext uri="{FF2B5EF4-FFF2-40B4-BE49-F238E27FC236}">
                <a16:creationId xmlns:a16="http://schemas.microsoft.com/office/drawing/2014/main" id="{37811903-8557-4F5D-8A8E-1A6E0CBB322F}"/>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accent1"/>
                </a:solidFill>
              </a:defRPr>
            </a:lvl1pPr>
          </a:lstStyle>
          <a:p>
            <a:r>
              <a:rPr lang="en-US"/>
              <a:t>PRESENTATION TITLE</a:t>
            </a:r>
          </a:p>
        </p:txBody>
      </p:sp>
      <p:sp>
        <p:nvSpPr>
          <p:cNvPr id="24" name="Slide Number Placeholder 5">
            <a:extLst>
              <a:ext uri="{FF2B5EF4-FFF2-40B4-BE49-F238E27FC236}">
                <a16:creationId xmlns:a16="http://schemas.microsoft.com/office/drawing/2014/main" id="{E26503DC-62EE-46B1-8E5A-D78192229CA7}"/>
              </a:ext>
            </a:extLst>
          </p:cNvPr>
          <p:cNvSpPr>
            <a:spLocks noGrp="1"/>
          </p:cNvSpPr>
          <p:nvPr>
            <p:ph type="sldNum" sz="quarter" idx="12"/>
          </p:nvPr>
        </p:nvSpPr>
        <p:spPr>
          <a:xfrm>
            <a:off x="10821701" y="5672706"/>
            <a:ext cx="951908" cy="754673"/>
          </a:xfrm>
          <a:prstGeom prst="rect">
            <a:avLst/>
          </a:prstGeom>
        </p:spPr>
        <p:txBody>
          <a:bodyPr/>
          <a:lstStyle>
            <a:lvl1pPr algn="ctr">
              <a:defRPr sz="3600" b="1">
                <a:solidFill>
                  <a:schemeClr val="accent1"/>
                </a:solidFill>
              </a:defRPr>
            </a:lvl1pPr>
          </a:lstStyle>
          <a:p>
            <a:fld id="{42B7CBA4-B6F8-42AF-9F87-A3019C537482}" type="slidenum">
              <a:rPr lang="en-US" smtClean="0"/>
              <a:pPr/>
              <a:t>‹#›</a:t>
            </a:fld>
            <a:endParaRPr lang="en-US"/>
          </a:p>
        </p:txBody>
      </p:sp>
    </p:spTree>
    <p:extLst>
      <p:ext uri="{BB962C8B-B14F-4D97-AF65-F5344CB8AC3E}">
        <p14:creationId xmlns:p14="http://schemas.microsoft.com/office/powerpoint/2010/main" val="3272635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1">
            <a:alpha val="5000"/>
          </a:schemeClr>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EF066D9-0AAC-476B-AECA-F8AEFDD4FA3D}"/>
              </a:ext>
            </a:extLst>
          </p:cNvPr>
          <p:cNvGrpSpPr/>
          <p:nvPr userDrawn="1"/>
        </p:nvGrpSpPr>
        <p:grpSpPr>
          <a:xfrm>
            <a:off x="364465" y="342081"/>
            <a:ext cx="11475720" cy="6172200"/>
            <a:chOff x="364465" y="342081"/>
            <a:chExt cx="11475720" cy="6172200"/>
          </a:xfrm>
        </p:grpSpPr>
        <p:cxnSp>
          <p:nvCxnSpPr>
            <p:cNvPr id="30" name="Straight Connector 29">
              <a:extLst>
                <a:ext uri="{FF2B5EF4-FFF2-40B4-BE49-F238E27FC236}">
                  <a16:creationId xmlns:a16="http://schemas.microsoft.com/office/drawing/2014/main" id="{8F89868B-56F4-4428-8FD0-073D979750C7}"/>
                </a:ext>
              </a:extLst>
            </p:cNvPr>
            <p:cNvCxnSpPr>
              <a:cxnSpLocks/>
            </p:cNvCxnSpPr>
            <p:nvPr/>
          </p:nvCxnSpPr>
          <p:spPr>
            <a:xfrm>
              <a:off x="10729453" y="1859489"/>
              <a:ext cx="0" cy="4645152"/>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7882068-C475-4CB3-A008-E1B1D582EB9F}"/>
                </a:ext>
              </a:extLst>
            </p:cNvPr>
            <p:cNvCxnSpPr>
              <a:cxnSpLocks/>
            </p:cNvCxnSpPr>
            <p:nvPr userDrawn="1"/>
          </p:nvCxnSpPr>
          <p:spPr>
            <a:xfrm>
              <a:off x="366143" y="4022270"/>
              <a:ext cx="10360152" cy="0"/>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9FC58EB-F6E4-401F-A771-C7803A65D793}"/>
                </a:ext>
              </a:extLst>
            </p:cNvPr>
            <p:cNvCxnSpPr>
              <a:cxnSpLocks/>
            </p:cNvCxnSpPr>
            <p:nvPr userDrawn="1"/>
          </p:nvCxnSpPr>
          <p:spPr>
            <a:xfrm>
              <a:off x="367744" y="6047437"/>
              <a:ext cx="10360152" cy="0"/>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327AA4E-B0CA-46D8-8FD5-C6C34C78D9EB}"/>
                </a:ext>
              </a:extLst>
            </p:cNvPr>
            <p:cNvCxnSpPr>
              <a:cxnSpLocks/>
            </p:cNvCxnSpPr>
            <p:nvPr userDrawn="1"/>
          </p:nvCxnSpPr>
          <p:spPr>
            <a:xfrm>
              <a:off x="11826673" y="342081"/>
              <a:ext cx="0" cy="6172200"/>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25B44F7-BFAC-413C-ADD6-01A5A927FBF3}"/>
                </a:ext>
              </a:extLst>
            </p:cNvPr>
            <p:cNvCxnSpPr>
              <a:cxnSpLocks/>
            </p:cNvCxnSpPr>
            <p:nvPr userDrawn="1"/>
          </p:nvCxnSpPr>
          <p:spPr>
            <a:xfrm>
              <a:off x="370874" y="1860547"/>
              <a:ext cx="0" cy="4645152"/>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95B8717-7E7C-44E7-93EE-5174571BF6BD}"/>
                </a:ext>
              </a:extLst>
            </p:cNvPr>
            <p:cNvCxnSpPr>
              <a:cxnSpLocks/>
            </p:cNvCxnSpPr>
            <p:nvPr userDrawn="1"/>
          </p:nvCxnSpPr>
          <p:spPr>
            <a:xfrm>
              <a:off x="364465" y="6505985"/>
              <a:ext cx="11475720" cy="0"/>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304DAC8-F689-449D-B404-12C8518BB63C}"/>
                </a:ext>
              </a:extLst>
            </p:cNvPr>
            <p:cNvCxnSpPr>
              <a:cxnSpLocks/>
            </p:cNvCxnSpPr>
            <p:nvPr userDrawn="1"/>
          </p:nvCxnSpPr>
          <p:spPr>
            <a:xfrm>
              <a:off x="10736211" y="349767"/>
              <a:ext cx="1097280" cy="0"/>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grpSp>
      <p:sp>
        <p:nvSpPr>
          <p:cNvPr id="9" name="Title 1">
            <a:extLst>
              <a:ext uri="{FF2B5EF4-FFF2-40B4-BE49-F238E27FC236}">
                <a16:creationId xmlns:a16="http://schemas.microsoft.com/office/drawing/2014/main" id="{C4A0AFAA-4873-422A-8D5D-23FB028AD075}"/>
              </a:ext>
            </a:extLst>
          </p:cNvPr>
          <p:cNvSpPr>
            <a:spLocks noGrp="1"/>
          </p:cNvSpPr>
          <p:nvPr>
            <p:ph type="ctrTitle"/>
          </p:nvPr>
        </p:nvSpPr>
        <p:spPr>
          <a:xfrm>
            <a:off x="1027963" y="2517060"/>
            <a:ext cx="8145533" cy="1020797"/>
          </a:xfrm>
          <a:prstGeom prst="rect">
            <a:avLst/>
          </a:prstGeom>
        </p:spPr>
        <p:txBody>
          <a:bodyPr/>
          <a:lstStyle/>
          <a:p>
            <a:endParaRPr lang="en-US"/>
          </a:p>
        </p:txBody>
      </p:sp>
      <p:sp>
        <p:nvSpPr>
          <p:cNvPr id="10" name="Subtitle 2">
            <a:extLst>
              <a:ext uri="{FF2B5EF4-FFF2-40B4-BE49-F238E27FC236}">
                <a16:creationId xmlns:a16="http://schemas.microsoft.com/office/drawing/2014/main" id="{B64B8CE5-73B7-4D80-97DE-738F4887D86D}"/>
              </a:ext>
            </a:extLst>
          </p:cNvPr>
          <p:cNvSpPr>
            <a:spLocks noGrp="1"/>
          </p:cNvSpPr>
          <p:nvPr>
            <p:ph type="subTitle" idx="1" hasCustomPrompt="1"/>
          </p:nvPr>
        </p:nvSpPr>
        <p:spPr>
          <a:xfrm>
            <a:off x="1027961" y="4269546"/>
            <a:ext cx="9106631" cy="1403153"/>
          </a:xfrm>
          <a:prstGeom prst="rect">
            <a:avLst/>
          </a:prstGeom>
        </p:spPr>
        <p:txBody>
          <a:bodyPr/>
          <a:lstStyle>
            <a:lvl1pPr marL="0" indent="0">
              <a:lnSpc>
                <a:spcPct val="100000"/>
              </a:lnSpc>
              <a:buNone/>
              <a:defRPr/>
            </a:lvl1pPr>
          </a:lstStyle>
          <a:p>
            <a:r>
              <a:rPr lang="en-US"/>
              <a:t>Click to add text</a:t>
            </a:r>
          </a:p>
        </p:txBody>
      </p:sp>
      <p:sp>
        <p:nvSpPr>
          <p:cNvPr id="32" name="Picture Placeholder 26">
            <a:extLst>
              <a:ext uri="{FF2B5EF4-FFF2-40B4-BE49-F238E27FC236}">
                <a16:creationId xmlns:a16="http://schemas.microsoft.com/office/drawing/2014/main" id="{18533858-AA61-4B4F-8E57-7E9DDD95993B}"/>
              </a:ext>
            </a:extLst>
          </p:cNvPr>
          <p:cNvSpPr>
            <a:spLocks noGrp="1"/>
          </p:cNvSpPr>
          <p:nvPr>
            <p:ph type="pic" sz="quarter" idx="13" hasCustomPrompt="1"/>
          </p:nvPr>
        </p:nvSpPr>
        <p:spPr>
          <a:xfrm>
            <a:off x="381383" y="365108"/>
            <a:ext cx="2569503" cy="1519237"/>
          </a:xfrm>
          <a:prstGeom prst="rect">
            <a:avLst/>
          </a:prstGeom>
          <a:ln w="12700">
            <a:solidFill>
              <a:schemeClr val="accent1"/>
            </a:solidFill>
          </a:ln>
        </p:spPr>
        <p:txBody>
          <a:bodyPr/>
          <a:lstStyle>
            <a:lvl1pPr marL="0" indent="0" algn="ctr">
              <a:buNone/>
              <a:defRPr/>
            </a:lvl1pPr>
          </a:lstStyle>
          <a:p>
            <a:r>
              <a:rPr lang="en-US"/>
              <a:t>Insert photo here</a:t>
            </a:r>
          </a:p>
        </p:txBody>
      </p:sp>
      <p:sp>
        <p:nvSpPr>
          <p:cNvPr id="33" name="Picture Placeholder 26">
            <a:extLst>
              <a:ext uri="{FF2B5EF4-FFF2-40B4-BE49-F238E27FC236}">
                <a16:creationId xmlns:a16="http://schemas.microsoft.com/office/drawing/2014/main" id="{6C7B3E6F-3475-48B1-8728-1D528E7B3DC9}"/>
              </a:ext>
            </a:extLst>
          </p:cNvPr>
          <p:cNvSpPr>
            <a:spLocks noGrp="1"/>
          </p:cNvSpPr>
          <p:nvPr>
            <p:ph type="pic" sz="quarter" idx="14" hasCustomPrompt="1"/>
          </p:nvPr>
        </p:nvSpPr>
        <p:spPr>
          <a:xfrm>
            <a:off x="2951977" y="365108"/>
            <a:ext cx="2587752" cy="1519237"/>
          </a:xfrm>
          <a:prstGeom prst="rect">
            <a:avLst/>
          </a:prstGeom>
          <a:ln w="12700">
            <a:solidFill>
              <a:schemeClr val="accent1"/>
            </a:solidFill>
          </a:ln>
        </p:spPr>
        <p:txBody>
          <a:bodyPr/>
          <a:lstStyle>
            <a:lvl1pPr marL="0" indent="0" algn="ctr">
              <a:buNone/>
              <a:defRPr/>
            </a:lvl1pPr>
          </a:lstStyle>
          <a:p>
            <a:r>
              <a:rPr lang="en-US"/>
              <a:t>Insert photo here</a:t>
            </a:r>
          </a:p>
        </p:txBody>
      </p:sp>
      <p:sp>
        <p:nvSpPr>
          <p:cNvPr id="34" name="Picture Placeholder 26">
            <a:extLst>
              <a:ext uri="{FF2B5EF4-FFF2-40B4-BE49-F238E27FC236}">
                <a16:creationId xmlns:a16="http://schemas.microsoft.com/office/drawing/2014/main" id="{E3FB5A0C-ED24-40B7-A0FA-D72CAC3619B1}"/>
              </a:ext>
            </a:extLst>
          </p:cNvPr>
          <p:cNvSpPr>
            <a:spLocks noGrp="1"/>
          </p:cNvSpPr>
          <p:nvPr>
            <p:ph type="pic" sz="quarter" idx="15" hasCustomPrompt="1"/>
          </p:nvPr>
        </p:nvSpPr>
        <p:spPr>
          <a:xfrm>
            <a:off x="5540820" y="365108"/>
            <a:ext cx="2587752" cy="1519237"/>
          </a:xfrm>
          <a:prstGeom prst="rect">
            <a:avLst/>
          </a:prstGeom>
          <a:ln w="12700">
            <a:solidFill>
              <a:schemeClr val="accent1"/>
            </a:solidFill>
          </a:ln>
        </p:spPr>
        <p:txBody>
          <a:bodyPr/>
          <a:lstStyle>
            <a:lvl1pPr marL="0" indent="0" algn="ctr">
              <a:buNone/>
              <a:defRPr/>
            </a:lvl1pPr>
          </a:lstStyle>
          <a:p>
            <a:r>
              <a:rPr lang="en-US"/>
              <a:t>Insert photo here</a:t>
            </a:r>
          </a:p>
        </p:txBody>
      </p:sp>
      <p:sp>
        <p:nvSpPr>
          <p:cNvPr id="35" name="Picture Placeholder 26">
            <a:extLst>
              <a:ext uri="{FF2B5EF4-FFF2-40B4-BE49-F238E27FC236}">
                <a16:creationId xmlns:a16="http://schemas.microsoft.com/office/drawing/2014/main" id="{1E03428C-657C-4990-9B0A-537F34DCC4AD}"/>
              </a:ext>
            </a:extLst>
          </p:cNvPr>
          <p:cNvSpPr>
            <a:spLocks noGrp="1"/>
          </p:cNvSpPr>
          <p:nvPr>
            <p:ph type="pic" sz="quarter" idx="16" hasCustomPrompt="1"/>
          </p:nvPr>
        </p:nvSpPr>
        <p:spPr>
          <a:xfrm>
            <a:off x="8134743" y="365108"/>
            <a:ext cx="2587752" cy="1519237"/>
          </a:xfrm>
          <a:prstGeom prst="rect">
            <a:avLst/>
          </a:prstGeom>
          <a:ln w="12700">
            <a:solidFill>
              <a:schemeClr val="accent1"/>
            </a:solidFill>
          </a:ln>
        </p:spPr>
        <p:txBody>
          <a:bodyPr/>
          <a:lstStyle>
            <a:lvl1pPr marL="0" indent="0" algn="ctr">
              <a:buNone/>
              <a:defRPr/>
            </a:lvl1pPr>
          </a:lstStyle>
          <a:p>
            <a:r>
              <a:rPr lang="en-US"/>
              <a:t>Insert photo here</a:t>
            </a:r>
          </a:p>
        </p:txBody>
      </p:sp>
      <p:sp>
        <p:nvSpPr>
          <p:cNvPr id="36" name="Date Placeholder 3">
            <a:extLst>
              <a:ext uri="{FF2B5EF4-FFF2-40B4-BE49-F238E27FC236}">
                <a16:creationId xmlns:a16="http://schemas.microsoft.com/office/drawing/2014/main" id="{92C60622-44CB-4522-A948-D2B00F83FCA5}"/>
              </a:ext>
            </a:extLst>
          </p:cNvPr>
          <p:cNvSpPr>
            <a:spLocks noGrp="1"/>
          </p:cNvSpPr>
          <p:nvPr>
            <p:ph type="dt" sz="half" idx="10"/>
          </p:nvPr>
        </p:nvSpPr>
        <p:spPr>
          <a:xfrm>
            <a:off x="628652" y="6140304"/>
            <a:ext cx="3154896" cy="287075"/>
          </a:xfrm>
          <a:prstGeom prst="rect">
            <a:avLst/>
          </a:prstGeom>
        </p:spPr>
        <p:txBody>
          <a:bodyPr/>
          <a:lstStyle>
            <a:lvl1pPr>
              <a:defRPr sz="1100" spc="300" baseline="0">
                <a:solidFill>
                  <a:schemeClr val="accent1"/>
                </a:solidFill>
              </a:defRPr>
            </a:lvl1pPr>
          </a:lstStyle>
          <a:p>
            <a:r>
              <a:rPr lang="en-US"/>
              <a:t>2/4/20XX</a:t>
            </a:r>
          </a:p>
        </p:txBody>
      </p:sp>
      <p:sp>
        <p:nvSpPr>
          <p:cNvPr id="37" name="Footer Placeholder 4">
            <a:extLst>
              <a:ext uri="{FF2B5EF4-FFF2-40B4-BE49-F238E27FC236}">
                <a16:creationId xmlns:a16="http://schemas.microsoft.com/office/drawing/2014/main" id="{056E0E57-BD37-4F56-AEF6-B7956B3998A9}"/>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accent1"/>
                </a:solidFill>
              </a:defRPr>
            </a:lvl1pPr>
          </a:lstStyle>
          <a:p>
            <a:r>
              <a:rPr lang="en-US"/>
              <a:t>PRESENTATION TITLE</a:t>
            </a:r>
          </a:p>
        </p:txBody>
      </p:sp>
      <p:sp>
        <p:nvSpPr>
          <p:cNvPr id="38" name="Slide Number Placeholder 5">
            <a:extLst>
              <a:ext uri="{FF2B5EF4-FFF2-40B4-BE49-F238E27FC236}">
                <a16:creationId xmlns:a16="http://schemas.microsoft.com/office/drawing/2014/main" id="{96A79B20-C91C-41BD-8ABD-2D12C47156EC}"/>
              </a:ext>
            </a:extLst>
          </p:cNvPr>
          <p:cNvSpPr>
            <a:spLocks noGrp="1"/>
          </p:cNvSpPr>
          <p:nvPr>
            <p:ph type="sldNum" sz="quarter" idx="12"/>
          </p:nvPr>
        </p:nvSpPr>
        <p:spPr>
          <a:xfrm>
            <a:off x="10821701" y="5672706"/>
            <a:ext cx="951908" cy="754673"/>
          </a:xfrm>
          <a:prstGeom prst="rect">
            <a:avLst/>
          </a:prstGeom>
        </p:spPr>
        <p:txBody>
          <a:bodyPr/>
          <a:lstStyle>
            <a:lvl1pPr algn="ctr">
              <a:defRPr sz="3600" b="1">
                <a:solidFill>
                  <a:schemeClr val="accent1"/>
                </a:solidFill>
              </a:defRPr>
            </a:lvl1pPr>
          </a:lstStyle>
          <a:p>
            <a:fld id="{42B7CBA4-B6F8-42AF-9F87-A3019C537482}" type="slidenum">
              <a:rPr lang="en-US" smtClean="0"/>
              <a:pPr/>
              <a:t>‹#›</a:t>
            </a:fld>
            <a:endParaRPr lang="en-US"/>
          </a:p>
        </p:txBody>
      </p:sp>
    </p:spTree>
    <p:extLst>
      <p:ext uri="{BB962C8B-B14F-4D97-AF65-F5344CB8AC3E}">
        <p14:creationId xmlns:p14="http://schemas.microsoft.com/office/powerpoint/2010/main" val="23367612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1">
            <a:alpha val="5000"/>
          </a:schemeClr>
        </a:solidFill>
        <a:effectLst/>
      </p:bgPr>
    </p:bg>
    <p:spTree>
      <p:nvGrpSpPr>
        <p:cNvPr id="1" name=""/>
        <p:cNvGrpSpPr/>
        <p:nvPr/>
      </p:nvGrpSpPr>
      <p:grpSpPr>
        <a:xfrm>
          <a:off x="0" y="0"/>
          <a:ext cx="0" cy="0"/>
          <a:chOff x="0" y="0"/>
          <a:chExt cx="0" cy="0"/>
        </a:xfrm>
      </p:grpSpPr>
      <p:sp>
        <p:nvSpPr>
          <p:cNvPr id="28" name="Title 6">
            <a:extLst>
              <a:ext uri="{FF2B5EF4-FFF2-40B4-BE49-F238E27FC236}">
                <a16:creationId xmlns:a16="http://schemas.microsoft.com/office/drawing/2014/main" id="{6FACCE45-9816-4734-BD53-3B7A62FE352D}"/>
              </a:ext>
            </a:extLst>
          </p:cNvPr>
          <p:cNvSpPr>
            <a:spLocks noGrp="1"/>
          </p:cNvSpPr>
          <p:nvPr>
            <p:ph type="ctrTitle"/>
          </p:nvPr>
        </p:nvSpPr>
        <p:spPr>
          <a:xfrm>
            <a:off x="861024" y="860615"/>
            <a:ext cx="4973746" cy="3426107"/>
          </a:xfrm>
          <a:prstGeom prst="rect">
            <a:avLst/>
          </a:prstGeom>
        </p:spPr>
        <p:txBody>
          <a:bodyPr anchor="t">
            <a:normAutofit/>
          </a:bodyPr>
          <a:lstStyle/>
          <a:p>
            <a:pPr algn="l"/>
            <a:endParaRPr lang="en-US"/>
          </a:p>
        </p:txBody>
      </p:sp>
      <p:sp>
        <p:nvSpPr>
          <p:cNvPr id="29" name="Subtitle 7">
            <a:extLst>
              <a:ext uri="{FF2B5EF4-FFF2-40B4-BE49-F238E27FC236}">
                <a16:creationId xmlns:a16="http://schemas.microsoft.com/office/drawing/2014/main" id="{5F050653-22DB-4791-BC82-02B651E157A6}"/>
              </a:ext>
            </a:extLst>
          </p:cNvPr>
          <p:cNvSpPr>
            <a:spLocks noGrp="1"/>
          </p:cNvSpPr>
          <p:nvPr>
            <p:ph type="subTitle" idx="1"/>
          </p:nvPr>
        </p:nvSpPr>
        <p:spPr>
          <a:xfrm>
            <a:off x="846826" y="5184479"/>
            <a:ext cx="5249174" cy="660166"/>
          </a:xfrm>
          <a:prstGeom prst="rect">
            <a:avLst/>
          </a:prstGeom>
        </p:spPr>
        <p:txBody>
          <a:bodyPr anchor="ctr">
            <a:normAutofit/>
          </a:bodyPr>
          <a:lstStyle>
            <a:lvl1pPr marL="0" indent="0">
              <a:lnSpc>
                <a:spcPct val="100000"/>
              </a:lnSpc>
              <a:buNone/>
              <a:defRPr/>
            </a:lvl1pPr>
          </a:lstStyle>
          <a:p>
            <a:pPr algn="l"/>
            <a:endParaRPr lang="en-US"/>
          </a:p>
        </p:txBody>
      </p:sp>
      <p:sp>
        <p:nvSpPr>
          <p:cNvPr id="46" name="Date Placeholder 3">
            <a:extLst>
              <a:ext uri="{FF2B5EF4-FFF2-40B4-BE49-F238E27FC236}">
                <a16:creationId xmlns:a16="http://schemas.microsoft.com/office/drawing/2014/main" id="{441B8286-E628-4937-98A6-32B7EBE2EDD1}"/>
              </a:ext>
            </a:extLst>
          </p:cNvPr>
          <p:cNvSpPr>
            <a:spLocks noGrp="1"/>
          </p:cNvSpPr>
          <p:nvPr>
            <p:ph type="dt" sz="half" idx="10"/>
          </p:nvPr>
        </p:nvSpPr>
        <p:spPr>
          <a:xfrm>
            <a:off x="628652" y="6140304"/>
            <a:ext cx="3154896" cy="287075"/>
          </a:xfrm>
          <a:prstGeom prst="rect">
            <a:avLst/>
          </a:prstGeom>
        </p:spPr>
        <p:txBody>
          <a:bodyPr/>
          <a:lstStyle>
            <a:lvl1pPr>
              <a:defRPr sz="1100" spc="300" baseline="0">
                <a:solidFill>
                  <a:schemeClr val="accent1"/>
                </a:solidFill>
              </a:defRPr>
            </a:lvl1pPr>
          </a:lstStyle>
          <a:p>
            <a:r>
              <a:rPr lang="en-US"/>
              <a:t>2/4/20XX</a:t>
            </a:r>
          </a:p>
        </p:txBody>
      </p:sp>
      <p:sp>
        <p:nvSpPr>
          <p:cNvPr id="49" name="Picture Placeholder 2">
            <a:extLst>
              <a:ext uri="{FF2B5EF4-FFF2-40B4-BE49-F238E27FC236}">
                <a16:creationId xmlns:a16="http://schemas.microsoft.com/office/drawing/2014/main" id="{78DAE39C-33DD-4A38-8F45-AB2CC50F44C5}"/>
              </a:ext>
            </a:extLst>
          </p:cNvPr>
          <p:cNvSpPr>
            <a:spLocks noGrp="1"/>
          </p:cNvSpPr>
          <p:nvPr>
            <p:ph type="pic" sz="quarter" idx="13" hasCustomPrompt="1"/>
          </p:nvPr>
        </p:nvSpPr>
        <p:spPr>
          <a:xfrm>
            <a:off x="6440805" y="346969"/>
            <a:ext cx="4308475" cy="5669280"/>
          </a:xfrm>
          <a:prstGeom prst="rect">
            <a:avLst/>
          </a:prstGeom>
          <a:ln w="12700" cap="sq">
            <a:noFill/>
          </a:ln>
        </p:spPr>
        <p:txBody>
          <a:bodyPr/>
          <a:lstStyle>
            <a:lvl1pPr marL="0" indent="0" algn="ctr">
              <a:buNone/>
              <a:defRPr/>
            </a:lvl1pPr>
          </a:lstStyle>
          <a:p>
            <a:r>
              <a:rPr lang="en-US"/>
              <a:t>Insert photo here</a:t>
            </a:r>
          </a:p>
        </p:txBody>
      </p:sp>
      <p:sp>
        <p:nvSpPr>
          <p:cNvPr id="47" name="Footer Placeholder 4">
            <a:extLst>
              <a:ext uri="{FF2B5EF4-FFF2-40B4-BE49-F238E27FC236}">
                <a16:creationId xmlns:a16="http://schemas.microsoft.com/office/drawing/2014/main" id="{1EDC302D-C2BF-420E-832E-00ADFC0F5560}"/>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accent1"/>
                </a:solidFill>
              </a:defRPr>
            </a:lvl1pPr>
          </a:lstStyle>
          <a:p>
            <a:r>
              <a:rPr lang="en-US"/>
              <a:t>PRESENTATION TITLE</a:t>
            </a:r>
          </a:p>
        </p:txBody>
      </p:sp>
      <p:sp>
        <p:nvSpPr>
          <p:cNvPr id="48" name="Slide Number Placeholder 5">
            <a:extLst>
              <a:ext uri="{FF2B5EF4-FFF2-40B4-BE49-F238E27FC236}">
                <a16:creationId xmlns:a16="http://schemas.microsoft.com/office/drawing/2014/main" id="{B90B22A7-F04B-4FF6-83B1-0E9C1EA9BD85}"/>
              </a:ext>
            </a:extLst>
          </p:cNvPr>
          <p:cNvSpPr>
            <a:spLocks noGrp="1"/>
          </p:cNvSpPr>
          <p:nvPr>
            <p:ph type="sldNum" sz="quarter" idx="12"/>
          </p:nvPr>
        </p:nvSpPr>
        <p:spPr>
          <a:xfrm>
            <a:off x="10821701" y="5672706"/>
            <a:ext cx="951908" cy="754673"/>
          </a:xfrm>
          <a:prstGeom prst="rect">
            <a:avLst/>
          </a:prstGeom>
        </p:spPr>
        <p:txBody>
          <a:bodyPr/>
          <a:lstStyle>
            <a:lvl1pPr algn="ctr">
              <a:defRPr sz="3600" b="1">
                <a:solidFill>
                  <a:schemeClr val="accent1"/>
                </a:solidFill>
              </a:defRPr>
            </a:lvl1pPr>
          </a:lstStyle>
          <a:p>
            <a:fld id="{42B7CBA4-B6F8-42AF-9F87-A3019C537482}" type="slidenum">
              <a:rPr lang="en-US" smtClean="0"/>
              <a:pPr/>
              <a:t>‹#›</a:t>
            </a:fld>
            <a:endParaRPr lang="en-US"/>
          </a:p>
        </p:txBody>
      </p:sp>
      <p:grpSp>
        <p:nvGrpSpPr>
          <p:cNvPr id="14" name="Group 13">
            <a:extLst>
              <a:ext uri="{FF2B5EF4-FFF2-40B4-BE49-F238E27FC236}">
                <a16:creationId xmlns:a16="http://schemas.microsoft.com/office/drawing/2014/main" id="{03CD5EF7-198D-42A4-9653-CDECCDD4FE07}"/>
              </a:ext>
              <a:ext uri="{C183D7F6-B498-43B3-948B-1728B52AA6E4}">
                <adec:decorative xmlns:adec="http://schemas.microsoft.com/office/drawing/2017/decorative" val="1"/>
              </a:ext>
            </a:extLst>
          </p:cNvPr>
          <p:cNvGrpSpPr/>
          <p:nvPr userDrawn="1"/>
        </p:nvGrpSpPr>
        <p:grpSpPr>
          <a:xfrm>
            <a:off x="361666" y="334925"/>
            <a:ext cx="11462589" cy="6188149"/>
            <a:chOff x="361666" y="334928"/>
            <a:chExt cx="11462589" cy="6188146"/>
          </a:xfrm>
        </p:grpSpPr>
        <p:sp>
          <p:nvSpPr>
            <p:cNvPr id="15" name="Rectangle 14">
              <a:extLst>
                <a:ext uri="{FF2B5EF4-FFF2-40B4-BE49-F238E27FC236}">
                  <a16:creationId xmlns:a16="http://schemas.microsoft.com/office/drawing/2014/main" id="{F4A28016-1B2E-45F1-B467-06903B8825A1}"/>
                </a:ext>
              </a:extLst>
            </p:cNvPr>
            <p:cNvSpPr/>
            <p:nvPr userDrawn="1"/>
          </p:nvSpPr>
          <p:spPr>
            <a:xfrm>
              <a:off x="361666" y="334928"/>
              <a:ext cx="11462589"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6963BC12-BE70-497C-9BB8-B215B1AD9162}"/>
                </a:ext>
              </a:extLst>
            </p:cNvPr>
            <p:cNvCxnSpPr>
              <a:cxnSpLocks/>
            </p:cNvCxnSpPr>
            <p:nvPr userDrawn="1"/>
          </p:nvCxnSpPr>
          <p:spPr>
            <a:xfrm>
              <a:off x="361666" y="4991100"/>
              <a:ext cx="607723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ED66530-93C7-4190-88B4-E20372B4A4AA}"/>
                </a:ext>
              </a:extLst>
            </p:cNvPr>
            <p:cNvCxnSpPr>
              <a:cxnSpLocks/>
            </p:cNvCxnSpPr>
            <p:nvPr userDrawn="1"/>
          </p:nvCxnSpPr>
          <p:spPr>
            <a:xfrm>
              <a:off x="361666" y="6027773"/>
              <a:ext cx="1039826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12" name="Straight Connector 11">
            <a:extLst>
              <a:ext uri="{FF2B5EF4-FFF2-40B4-BE49-F238E27FC236}">
                <a16:creationId xmlns:a16="http://schemas.microsoft.com/office/drawing/2014/main" id="{0C12FD9B-DDFE-4542-BE29-9D1738F40C98}"/>
              </a:ext>
            </a:extLst>
          </p:cNvPr>
          <p:cNvCxnSpPr>
            <a:cxnSpLocks/>
          </p:cNvCxnSpPr>
          <p:nvPr userDrawn="1"/>
        </p:nvCxnSpPr>
        <p:spPr>
          <a:xfrm>
            <a:off x="10759933" y="334925"/>
            <a:ext cx="0" cy="5692848"/>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EDDDAA5-3F7B-4205-9DAC-66F0CDDC3E34}"/>
              </a:ext>
            </a:extLst>
          </p:cNvPr>
          <p:cNvCxnSpPr>
            <a:cxnSpLocks/>
          </p:cNvCxnSpPr>
          <p:nvPr userDrawn="1"/>
        </p:nvCxnSpPr>
        <p:spPr>
          <a:xfrm>
            <a:off x="6429375" y="334925"/>
            <a:ext cx="0" cy="5692848"/>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9129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1">
            <a:alpha val="5000"/>
          </a:schemeClr>
        </a:solidFill>
        <a:effectLst/>
      </p:bgPr>
    </p:bg>
    <p:spTree>
      <p:nvGrpSpPr>
        <p:cNvPr id="1" name=""/>
        <p:cNvGrpSpPr/>
        <p:nvPr/>
      </p:nvGrpSpPr>
      <p:grpSpPr>
        <a:xfrm>
          <a:off x="0" y="0"/>
          <a:ext cx="0" cy="0"/>
          <a:chOff x="0" y="0"/>
          <a:chExt cx="0" cy="0"/>
        </a:xfrm>
      </p:grpSpPr>
      <p:sp>
        <p:nvSpPr>
          <p:cNvPr id="11" name="Title 6">
            <a:extLst>
              <a:ext uri="{FF2B5EF4-FFF2-40B4-BE49-F238E27FC236}">
                <a16:creationId xmlns:a16="http://schemas.microsoft.com/office/drawing/2014/main" id="{56E0922C-727E-41DE-A291-8B2532C0B4C5}"/>
              </a:ext>
            </a:extLst>
          </p:cNvPr>
          <p:cNvSpPr>
            <a:spLocks noGrp="1"/>
          </p:cNvSpPr>
          <p:nvPr>
            <p:ph type="title"/>
          </p:nvPr>
        </p:nvSpPr>
        <p:spPr>
          <a:xfrm>
            <a:off x="838199" y="545914"/>
            <a:ext cx="9527275" cy="1241944"/>
          </a:xfrm>
          <a:prstGeom prst="rect">
            <a:avLst/>
          </a:prstGeom>
        </p:spPr>
        <p:txBody>
          <a:bodyPr anchor="ctr">
            <a:normAutofit/>
          </a:bodyPr>
          <a:lstStyle/>
          <a:p>
            <a:endParaRPr lang="en-US"/>
          </a:p>
        </p:txBody>
      </p:sp>
      <p:sp>
        <p:nvSpPr>
          <p:cNvPr id="12" name="Content Placeholder 7">
            <a:extLst>
              <a:ext uri="{FF2B5EF4-FFF2-40B4-BE49-F238E27FC236}">
                <a16:creationId xmlns:a16="http://schemas.microsoft.com/office/drawing/2014/main" id="{0BA21BC3-D7D6-4CE3-80EE-27EBA4E5D074}"/>
              </a:ext>
            </a:extLst>
          </p:cNvPr>
          <p:cNvSpPr>
            <a:spLocks noGrp="1"/>
          </p:cNvSpPr>
          <p:nvPr>
            <p:ph idx="1"/>
          </p:nvPr>
        </p:nvSpPr>
        <p:spPr>
          <a:xfrm>
            <a:off x="838200" y="2400300"/>
            <a:ext cx="6025116" cy="3352226"/>
          </a:xfrm>
          <a:prstGeom prst="rect">
            <a:avLst/>
          </a:prstGeom>
        </p:spPr>
        <p:txBody>
          <a:bodyPr>
            <a:normAutofit/>
          </a:bodyPr>
          <a:lstStyle>
            <a:lvl1pPr marL="0" indent="0">
              <a:lnSpc>
                <a:spcPct val="100000"/>
              </a:lnSpc>
              <a:buNone/>
              <a:defRPr sz="2000"/>
            </a:lvl1pPr>
          </a:lstStyle>
          <a:p>
            <a:endParaRPr lang="en-US"/>
          </a:p>
        </p:txBody>
      </p:sp>
      <p:sp>
        <p:nvSpPr>
          <p:cNvPr id="15" name="Date Placeholder 3">
            <a:extLst>
              <a:ext uri="{FF2B5EF4-FFF2-40B4-BE49-F238E27FC236}">
                <a16:creationId xmlns:a16="http://schemas.microsoft.com/office/drawing/2014/main" id="{FC5708CD-5501-430E-B7D6-9831917BAA44}"/>
              </a:ext>
            </a:extLst>
          </p:cNvPr>
          <p:cNvSpPr>
            <a:spLocks noGrp="1"/>
          </p:cNvSpPr>
          <p:nvPr>
            <p:ph type="dt" sz="half" idx="10"/>
          </p:nvPr>
        </p:nvSpPr>
        <p:spPr>
          <a:xfrm>
            <a:off x="628652" y="6140304"/>
            <a:ext cx="3154896" cy="287075"/>
          </a:xfrm>
          <a:prstGeom prst="rect">
            <a:avLst/>
          </a:prstGeom>
        </p:spPr>
        <p:txBody>
          <a:bodyPr/>
          <a:lstStyle>
            <a:lvl1pPr>
              <a:defRPr sz="1100" spc="300" baseline="0">
                <a:solidFill>
                  <a:schemeClr val="accent1"/>
                </a:solidFill>
              </a:defRPr>
            </a:lvl1pPr>
          </a:lstStyle>
          <a:p>
            <a:r>
              <a:rPr lang="en-US"/>
              <a:t>2/4/20XX</a:t>
            </a:r>
          </a:p>
        </p:txBody>
      </p:sp>
      <p:cxnSp>
        <p:nvCxnSpPr>
          <p:cNvPr id="16" name="Straight Connector 15">
            <a:extLst>
              <a:ext uri="{FF2B5EF4-FFF2-40B4-BE49-F238E27FC236}">
                <a16:creationId xmlns:a16="http://schemas.microsoft.com/office/drawing/2014/main" id="{389B3BC8-B948-466C-AF97-12DC1F49F4CA}"/>
              </a:ext>
              <a:ext uri="{C183D7F6-B498-43B3-948B-1728B52AA6E4}">
                <adec:decorative xmlns:adec="http://schemas.microsoft.com/office/drawing/2017/decorative" val="1"/>
              </a:ext>
            </a:extLst>
          </p:cNvPr>
          <p:cNvCxnSpPr>
            <a:cxnSpLocks/>
          </p:cNvCxnSpPr>
          <p:nvPr userDrawn="1"/>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7D76934F-0BCD-42BE-8D13-007AA387F75E}"/>
              </a:ext>
            </a:extLst>
          </p:cNvPr>
          <p:cNvSpPr/>
          <p:nvPr userDrawn="1"/>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CCC4F7C6-EA76-4465-96E2-8136E709C879}"/>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6BC92E4-5631-44E1-BB52-402CFAEC8C4C}"/>
              </a:ext>
            </a:extLst>
          </p:cNvPr>
          <p:cNvCxnSpPr>
            <a:cxnSpLocks/>
          </p:cNvCxnSpPr>
          <p:nvPr userDrawn="1"/>
        </p:nvCxnSpPr>
        <p:spPr>
          <a:xfrm>
            <a:off x="367744" y="1914832"/>
            <a:ext cx="1038095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Picture Placeholder 21">
            <a:extLst>
              <a:ext uri="{FF2B5EF4-FFF2-40B4-BE49-F238E27FC236}">
                <a16:creationId xmlns:a16="http://schemas.microsoft.com/office/drawing/2014/main" id="{CF136D33-904D-4627-9996-906BEF93C958}"/>
              </a:ext>
            </a:extLst>
          </p:cNvPr>
          <p:cNvSpPr>
            <a:spLocks noGrp="1"/>
          </p:cNvSpPr>
          <p:nvPr>
            <p:ph type="pic" sz="quarter" idx="13" hasCustomPrompt="1"/>
          </p:nvPr>
        </p:nvSpPr>
        <p:spPr>
          <a:xfrm>
            <a:off x="7269480" y="1928306"/>
            <a:ext cx="3465576" cy="4105656"/>
          </a:xfrm>
          <a:prstGeom prst="rect">
            <a:avLst/>
          </a:prstGeom>
          <a:ln w="12700">
            <a:noFill/>
          </a:ln>
        </p:spPr>
        <p:txBody>
          <a:bodyPr/>
          <a:lstStyle>
            <a:lvl1pPr marL="0" indent="0" algn="ctr">
              <a:buNone/>
              <a:defRPr sz="2000"/>
            </a:lvl1pPr>
          </a:lstStyle>
          <a:p>
            <a:r>
              <a:rPr lang="en-US"/>
              <a:t>Insert photo here</a:t>
            </a:r>
          </a:p>
        </p:txBody>
      </p:sp>
      <p:sp>
        <p:nvSpPr>
          <p:cNvPr id="26" name="Footer Placeholder 4">
            <a:extLst>
              <a:ext uri="{FF2B5EF4-FFF2-40B4-BE49-F238E27FC236}">
                <a16:creationId xmlns:a16="http://schemas.microsoft.com/office/drawing/2014/main" id="{D43D922A-C0B9-48C6-809E-CBA3A3EBD209}"/>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accent1"/>
                </a:solidFill>
              </a:defRPr>
            </a:lvl1pPr>
          </a:lstStyle>
          <a:p>
            <a:r>
              <a:rPr lang="en-US"/>
              <a:t>PRESENTATION TITLE</a:t>
            </a:r>
          </a:p>
        </p:txBody>
      </p:sp>
      <p:sp>
        <p:nvSpPr>
          <p:cNvPr id="27" name="Slide Number Placeholder 5">
            <a:extLst>
              <a:ext uri="{FF2B5EF4-FFF2-40B4-BE49-F238E27FC236}">
                <a16:creationId xmlns:a16="http://schemas.microsoft.com/office/drawing/2014/main" id="{30226281-A676-4C1E-8049-52CC25829A3A}"/>
              </a:ext>
            </a:extLst>
          </p:cNvPr>
          <p:cNvSpPr>
            <a:spLocks noGrp="1"/>
          </p:cNvSpPr>
          <p:nvPr>
            <p:ph type="sldNum" sz="quarter" idx="12"/>
          </p:nvPr>
        </p:nvSpPr>
        <p:spPr>
          <a:xfrm>
            <a:off x="10821701" y="5672706"/>
            <a:ext cx="951908" cy="754673"/>
          </a:xfrm>
          <a:prstGeom prst="rect">
            <a:avLst/>
          </a:prstGeom>
        </p:spPr>
        <p:txBody>
          <a:bodyPr/>
          <a:lstStyle>
            <a:lvl1pPr algn="ctr">
              <a:defRPr sz="3600" b="1">
                <a:solidFill>
                  <a:schemeClr val="accent1"/>
                </a:solidFill>
              </a:defRPr>
            </a:lvl1pPr>
          </a:lstStyle>
          <a:p>
            <a:fld id="{42B7CBA4-B6F8-42AF-9F87-A3019C537482}" type="slidenum">
              <a:rPr lang="en-US" smtClean="0"/>
              <a:pPr/>
              <a:t>‹#›</a:t>
            </a:fld>
            <a:endParaRPr lang="en-US"/>
          </a:p>
        </p:txBody>
      </p:sp>
      <p:cxnSp>
        <p:nvCxnSpPr>
          <p:cNvPr id="14" name="Straight Connector 13">
            <a:extLst>
              <a:ext uri="{FF2B5EF4-FFF2-40B4-BE49-F238E27FC236}">
                <a16:creationId xmlns:a16="http://schemas.microsoft.com/office/drawing/2014/main" id="{7B71ED17-C1A9-46D5-910E-FDF38A930895}"/>
              </a:ext>
              <a:ext uri="{C183D7F6-B498-43B3-948B-1728B52AA6E4}">
                <adec:decorative xmlns:adec="http://schemas.microsoft.com/office/drawing/2017/decorative" val="1"/>
              </a:ext>
            </a:extLst>
          </p:cNvPr>
          <p:cNvCxnSpPr>
            <a:cxnSpLocks/>
          </p:cNvCxnSpPr>
          <p:nvPr userDrawn="1"/>
        </p:nvCxnSpPr>
        <p:spPr>
          <a:xfrm>
            <a:off x="7258332" y="1928306"/>
            <a:ext cx="0" cy="411913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98279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F7BE1DF-0774-41C3-9C97-8D3AD93892AB}"/>
              </a:ext>
              <a:ext uri="{C183D7F6-B498-43B3-948B-1728B52AA6E4}">
                <adec:decorative xmlns:adec="http://schemas.microsoft.com/office/drawing/2017/decorative" val="1"/>
              </a:ext>
            </a:extLst>
          </p:cNvPr>
          <p:cNvSpPr/>
          <p:nvPr userDrawn="1"/>
        </p:nvSpPr>
        <p:spPr>
          <a:xfrm>
            <a:off x="4686300" y="0"/>
            <a:ext cx="7505700" cy="6857999"/>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3641EA2F-8E7F-4936-8937-E05DE1B6D36A}"/>
              </a:ext>
              <a:ext uri="{C183D7F6-B498-43B3-948B-1728B52AA6E4}">
                <adec:decorative xmlns:adec="http://schemas.microsoft.com/office/drawing/2017/decorative" val="1"/>
              </a:ext>
            </a:extLst>
          </p:cNvPr>
          <p:cNvCxnSpPr>
            <a:cxnSpLocks/>
          </p:cNvCxnSpPr>
          <p:nvPr userDrawn="1"/>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06BB0744-4032-429E-81B9-1EBE6AFCE458}"/>
              </a:ext>
              <a:ext uri="{C183D7F6-B498-43B3-948B-1728B52AA6E4}">
                <adec:decorative xmlns:adec="http://schemas.microsoft.com/office/drawing/2017/decorative" val="1"/>
              </a:ext>
            </a:extLst>
          </p:cNvPr>
          <p:cNvSpPr/>
          <p:nvPr userDrawn="1"/>
        </p:nvSpPr>
        <p:spPr>
          <a:xfrm>
            <a:off x="5050092" y="334928"/>
            <a:ext cx="6774164"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7F04C1EC-8E4D-4E9F-841F-FF2380B7CDAD}"/>
              </a:ext>
            </a:extLst>
          </p:cNvPr>
          <p:cNvSpPr>
            <a:spLocks noGrp="1"/>
          </p:cNvSpPr>
          <p:nvPr>
            <p:ph type="title"/>
          </p:nvPr>
        </p:nvSpPr>
        <p:spPr>
          <a:xfrm>
            <a:off x="5446143" y="633510"/>
            <a:ext cx="4951823" cy="1500079"/>
          </a:xfrm>
          <a:prstGeom prst="rect">
            <a:avLst/>
          </a:prstGeom>
        </p:spPr>
        <p:txBody>
          <a:bodyPr anchor="ctr"/>
          <a:lstStyle/>
          <a:p>
            <a:endParaRPr lang="en-US"/>
          </a:p>
        </p:txBody>
      </p:sp>
      <p:cxnSp>
        <p:nvCxnSpPr>
          <p:cNvPr id="13" name="Straight Connector 12">
            <a:extLst>
              <a:ext uri="{FF2B5EF4-FFF2-40B4-BE49-F238E27FC236}">
                <a16:creationId xmlns:a16="http://schemas.microsoft.com/office/drawing/2014/main" id="{B402D4F4-E402-4EA2-8CDA-405B9833BC4D}"/>
              </a:ext>
              <a:ext uri="{C183D7F6-B498-43B3-948B-1728B52AA6E4}">
                <adec:decorative xmlns:adec="http://schemas.microsoft.com/office/drawing/2017/decorative" val="1"/>
              </a:ext>
            </a:extLst>
          </p:cNvPr>
          <p:cNvCxnSpPr>
            <a:cxnSpLocks/>
          </p:cNvCxnSpPr>
          <p:nvPr userDrawn="1"/>
        </p:nvCxnSpPr>
        <p:spPr>
          <a:xfrm>
            <a:off x="5050092" y="2400300"/>
            <a:ext cx="5695610"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074903B-A74C-4D16-86A8-D85D219A7812}"/>
              </a:ext>
              <a:ext uri="{C183D7F6-B498-43B3-948B-1728B52AA6E4}">
                <adec:decorative xmlns:adec="http://schemas.microsoft.com/office/drawing/2017/decorative" val="1"/>
              </a:ext>
            </a:extLst>
          </p:cNvPr>
          <p:cNvCxnSpPr>
            <a:cxnSpLocks/>
          </p:cNvCxnSpPr>
          <p:nvPr userDrawn="1"/>
        </p:nvCxnSpPr>
        <p:spPr>
          <a:xfrm>
            <a:off x="5050092" y="6047437"/>
            <a:ext cx="5698606"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Picture Placeholder 20">
            <a:extLst>
              <a:ext uri="{FF2B5EF4-FFF2-40B4-BE49-F238E27FC236}">
                <a16:creationId xmlns:a16="http://schemas.microsoft.com/office/drawing/2014/main" id="{7D764FFE-180D-413D-90DD-38B2D8085AE2}"/>
              </a:ext>
            </a:extLst>
          </p:cNvPr>
          <p:cNvSpPr>
            <a:spLocks noGrp="1"/>
          </p:cNvSpPr>
          <p:nvPr>
            <p:ph type="pic" sz="quarter" idx="13" hasCustomPrompt="1"/>
          </p:nvPr>
        </p:nvSpPr>
        <p:spPr>
          <a:xfrm>
            <a:off x="539750" y="400050"/>
            <a:ext cx="3606800" cy="2860675"/>
          </a:xfrm>
          <a:prstGeom prst="rect">
            <a:avLst/>
          </a:prstGeom>
        </p:spPr>
        <p:txBody>
          <a:bodyPr/>
          <a:lstStyle>
            <a:lvl1pPr marL="0" indent="0" algn="ctr">
              <a:buNone/>
              <a:defRPr sz="2000"/>
            </a:lvl1pPr>
          </a:lstStyle>
          <a:p>
            <a:r>
              <a:rPr lang="en-US"/>
              <a:t>Insert photo here</a:t>
            </a:r>
          </a:p>
        </p:txBody>
      </p:sp>
      <p:sp>
        <p:nvSpPr>
          <p:cNvPr id="24" name="Picture Placeholder 20">
            <a:extLst>
              <a:ext uri="{FF2B5EF4-FFF2-40B4-BE49-F238E27FC236}">
                <a16:creationId xmlns:a16="http://schemas.microsoft.com/office/drawing/2014/main" id="{BF014A06-7AE6-44FE-91E3-FEB7684D9BC5}"/>
              </a:ext>
            </a:extLst>
          </p:cNvPr>
          <p:cNvSpPr>
            <a:spLocks noGrp="1"/>
          </p:cNvSpPr>
          <p:nvPr>
            <p:ph type="pic" sz="quarter" idx="14" hasCustomPrompt="1"/>
          </p:nvPr>
        </p:nvSpPr>
        <p:spPr>
          <a:xfrm>
            <a:off x="539750" y="3565525"/>
            <a:ext cx="3606800" cy="2860675"/>
          </a:xfrm>
          <a:prstGeom prst="rect">
            <a:avLst/>
          </a:prstGeom>
        </p:spPr>
        <p:txBody>
          <a:bodyPr/>
          <a:lstStyle>
            <a:lvl1pPr marL="0" indent="0" algn="ctr">
              <a:buNone/>
              <a:defRPr sz="2000"/>
            </a:lvl1pPr>
          </a:lstStyle>
          <a:p>
            <a:r>
              <a:rPr lang="en-US"/>
              <a:t>Insert photo here</a:t>
            </a:r>
          </a:p>
        </p:txBody>
      </p:sp>
      <p:sp>
        <p:nvSpPr>
          <p:cNvPr id="15" name="Content Placeholder 2">
            <a:extLst>
              <a:ext uri="{FF2B5EF4-FFF2-40B4-BE49-F238E27FC236}">
                <a16:creationId xmlns:a16="http://schemas.microsoft.com/office/drawing/2014/main" id="{A083020B-D4FB-4832-A179-A12C19793D99}"/>
              </a:ext>
            </a:extLst>
          </p:cNvPr>
          <p:cNvSpPr>
            <a:spLocks noGrp="1"/>
          </p:cNvSpPr>
          <p:nvPr>
            <p:ph idx="1"/>
          </p:nvPr>
        </p:nvSpPr>
        <p:spPr>
          <a:xfrm>
            <a:off x="5446144" y="2794959"/>
            <a:ext cx="4856441" cy="2877746"/>
          </a:xfrm>
          <a:prstGeom prst="rect">
            <a:avLst/>
          </a:prstGeom>
        </p:spPr>
        <p:txBody>
          <a:bodyPr/>
          <a:lstStyle>
            <a:lvl1pPr marL="0" indent="0">
              <a:lnSpc>
                <a:spcPct val="100000"/>
              </a:lnSpc>
              <a:buNone/>
              <a:defRPr sz="2000"/>
            </a:lvl1pPr>
          </a:lstStyle>
          <a:p>
            <a:endParaRPr lang="en-US"/>
          </a:p>
        </p:txBody>
      </p:sp>
      <p:sp>
        <p:nvSpPr>
          <p:cNvPr id="26" name="Footer Placeholder 4">
            <a:extLst>
              <a:ext uri="{FF2B5EF4-FFF2-40B4-BE49-F238E27FC236}">
                <a16:creationId xmlns:a16="http://schemas.microsoft.com/office/drawing/2014/main" id="{E4C44237-91BD-4719-B8CD-6872D6B5F833}"/>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accent1"/>
                </a:solidFill>
              </a:defRPr>
            </a:lvl1pPr>
          </a:lstStyle>
          <a:p>
            <a:r>
              <a:rPr lang="en-US"/>
              <a:t>PRESENTATION TITLE</a:t>
            </a:r>
          </a:p>
        </p:txBody>
      </p:sp>
      <p:sp>
        <p:nvSpPr>
          <p:cNvPr id="18" name="Date Placeholder 3">
            <a:extLst>
              <a:ext uri="{FF2B5EF4-FFF2-40B4-BE49-F238E27FC236}">
                <a16:creationId xmlns:a16="http://schemas.microsoft.com/office/drawing/2014/main" id="{CFFD0E8B-3567-4411-BD34-4E23A53056F0}"/>
              </a:ext>
            </a:extLst>
          </p:cNvPr>
          <p:cNvSpPr>
            <a:spLocks noGrp="1"/>
          </p:cNvSpPr>
          <p:nvPr>
            <p:ph type="dt" sz="half" idx="10"/>
          </p:nvPr>
        </p:nvSpPr>
        <p:spPr>
          <a:xfrm>
            <a:off x="5286544" y="6140304"/>
            <a:ext cx="4837555" cy="287075"/>
          </a:xfrm>
          <a:prstGeom prst="rect">
            <a:avLst/>
          </a:prstGeom>
        </p:spPr>
        <p:txBody>
          <a:bodyPr/>
          <a:lstStyle>
            <a:lvl1pPr>
              <a:defRPr sz="1100" spc="300" baseline="0">
                <a:solidFill>
                  <a:schemeClr val="accent1"/>
                </a:solidFill>
              </a:defRPr>
            </a:lvl1pPr>
          </a:lstStyle>
          <a:p>
            <a:r>
              <a:rPr lang="en-US"/>
              <a:t>2/4/20XX</a:t>
            </a:r>
          </a:p>
        </p:txBody>
      </p:sp>
      <p:sp>
        <p:nvSpPr>
          <p:cNvPr id="27" name="Slide Number Placeholder 5">
            <a:extLst>
              <a:ext uri="{FF2B5EF4-FFF2-40B4-BE49-F238E27FC236}">
                <a16:creationId xmlns:a16="http://schemas.microsoft.com/office/drawing/2014/main" id="{13E6DE9C-E7EB-437D-B94C-9A0FCBB918D0}"/>
              </a:ext>
            </a:extLst>
          </p:cNvPr>
          <p:cNvSpPr>
            <a:spLocks noGrp="1"/>
          </p:cNvSpPr>
          <p:nvPr>
            <p:ph type="sldNum" sz="quarter" idx="12"/>
          </p:nvPr>
        </p:nvSpPr>
        <p:spPr>
          <a:xfrm>
            <a:off x="10821701" y="5672706"/>
            <a:ext cx="951908" cy="754673"/>
          </a:xfrm>
          <a:prstGeom prst="rect">
            <a:avLst/>
          </a:prstGeom>
        </p:spPr>
        <p:txBody>
          <a:bodyPr/>
          <a:lstStyle>
            <a:lvl1pPr algn="ctr">
              <a:defRPr sz="3600" b="1">
                <a:solidFill>
                  <a:schemeClr val="accent1"/>
                </a:solidFill>
              </a:defRPr>
            </a:lvl1pPr>
          </a:lstStyle>
          <a:p>
            <a:fld id="{42B7CBA4-B6F8-42AF-9F87-A3019C537482}" type="slidenum">
              <a:rPr lang="en-US" smtClean="0"/>
              <a:pPr/>
              <a:t>‹#›</a:t>
            </a:fld>
            <a:endParaRPr lang="en-US"/>
          </a:p>
        </p:txBody>
      </p:sp>
    </p:spTree>
    <p:extLst>
      <p:ext uri="{BB962C8B-B14F-4D97-AF65-F5344CB8AC3E}">
        <p14:creationId xmlns:p14="http://schemas.microsoft.com/office/powerpoint/2010/main" val="553290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accent1">
            <a:alpha val="5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52EDCA6-1225-4B6A-A472-B6CA4F087E9C}"/>
              </a:ext>
              <a:ext uri="{C183D7F6-B498-43B3-948B-1728B52AA6E4}">
                <adec:decorative xmlns:adec="http://schemas.microsoft.com/office/drawing/2017/decorative" val="1"/>
              </a:ext>
            </a:extLst>
          </p:cNvPr>
          <p:cNvSpPr/>
          <p:nvPr userDrawn="1"/>
        </p:nvSpPr>
        <p:spPr>
          <a:xfrm>
            <a:off x="6794205" y="334928"/>
            <a:ext cx="5030049"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6">
            <a:extLst>
              <a:ext uri="{FF2B5EF4-FFF2-40B4-BE49-F238E27FC236}">
                <a16:creationId xmlns:a16="http://schemas.microsoft.com/office/drawing/2014/main" id="{8DB24CC9-9982-48F5-AC84-8BC798647341}"/>
              </a:ext>
            </a:extLst>
          </p:cNvPr>
          <p:cNvSpPr>
            <a:spLocks noGrp="1"/>
          </p:cNvSpPr>
          <p:nvPr>
            <p:ph type="ctrTitle"/>
          </p:nvPr>
        </p:nvSpPr>
        <p:spPr>
          <a:xfrm>
            <a:off x="7104444" y="2402613"/>
            <a:ext cx="3282184" cy="3331867"/>
          </a:xfrm>
          <a:prstGeom prst="rect">
            <a:avLst/>
          </a:prstGeom>
        </p:spPr>
        <p:txBody>
          <a:bodyPr anchor="b">
            <a:normAutofit/>
          </a:bodyPr>
          <a:lstStyle/>
          <a:p>
            <a:pPr algn="l"/>
            <a:endParaRPr lang="en-US" sz="4000"/>
          </a:p>
        </p:txBody>
      </p:sp>
      <p:sp>
        <p:nvSpPr>
          <p:cNvPr id="14" name="Subtitle 7">
            <a:extLst>
              <a:ext uri="{FF2B5EF4-FFF2-40B4-BE49-F238E27FC236}">
                <a16:creationId xmlns:a16="http://schemas.microsoft.com/office/drawing/2014/main" id="{FC99F065-85FB-4119-8563-EBEBA19D89D8}"/>
              </a:ext>
            </a:extLst>
          </p:cNvPr>
          <p:cNvSpPr>
            <a:spLocks noGrp="1"/>
          </p:cNvSpPr>
          <p:nvPr>
            <p:ph type="subTitle" idx="1"/>
          </p:nvPr>
        </p:nvSpPr>
        <p:spPr>
          <a:xfrm>
            <a:off x="7104444" y="703687"/>
            <a:ext cx="3282183" cy="866380"/>
          </a:xfrm>
          <a:prstGeom prst="rect">
            <a:avLst/>
          </a:prstGeom>
        </p:spPr>
        <p:txBody>
          <a:bodyPr anchor="ctr">
            <a:normAutofit/>
          </a:bodyPr>
          <a:lstStyle>
            <a:lvl1pPr marL="0" indent="0">
              <a:lnSpc>
                <a:spcPct val="100000"/>
              </a:lnSpc>
              <a:buNone/>
              <a:defRPr/>
            </a:lvl1pPr>
          </a:lstStyle>
          <a:p>
            <a:pPr algn="l"/>
            <a:endParaRPr lang="en-US" sz="1800"/>
          </a:p>
        </p:txBody>
      </p:sp>
      <p:sp>
        <p:nvSpPr>
          <p:cNvPr id="24" name="Picture Placeholder 22">
            <a:extLst>
              <a:ext uri="{FF2B5EF4-FFF2-40B4-BE49-F238E27FC236}">
                <a16:creationId xmlns:a16="http://schemas.microsoft.com/office/drawing/2014/main" id="{FF4E34A6-68BF-4D27-92C8-14198687EA10}"/>
              </a:ext>
            </a:extLst>
          </p:cNvPr>
          <p:cNvSpPr>
            <a:spLocks noGrp="1"/>
          </p:cNvSpPr>
          <p:nvPr>
            <p:ph type="pic" sz="quarter" idx="13" hasCustomPrompt="1"/>
          </p:nvPr>
        </p:nvSpPr>
        <p:spPr>
          <a:xfrm>
            <a:off x="0" y="0"/>
            <a:ext cx="6426200" cy="6858000"/>
          </a:xfrm>
          <a:prstGeom prst="rect">
            <a:avLst/>
          </a:prstGeom>
        </p:spPr>
        <p:txBody>
          <a:bodyPr/>
          <a:lstStyle>
            <a:lvl1pPr marL="0" indent="0" algn="ctr">
              <a:buNone/>
              <a:defRPr sz="2000"/>
            </a:lvl1pPr>
          </a:lstStyle>
          <a:p>
            <a:r>
              <a:rPr lang="en-US"/>
              <a:t>Insert photo here</a:t>
            </a:r>
          </a:p>
        </p:txBody>
      </p:sp>
      <p:cxnSp>
        <p:nvCxnSpPr>
          <p:cNvPr id="16" name="Straight Connector 15">
            <a:extLst>
              <a:ext uri="{FF2B5EF4-FFF2-40B4-BE49-F238E27FC236}">
                <a16:creationId xmlns:a16="http://schemas.microsoft.com/office/drawing/2014/main" id="{36E17047-5589-496A-9175-01C0DBED9CF4}"/>
              </a:ext>
              <a:ext uri="{C183D7F6-B498-43B3-948B-1728B52AA6E4}">
                <adec:decorative xmlns:adec="http://schemas.microsoft.com/office/drawing/2017/decorative" val="1"/>
              </a:ext>
            </a:extLst>
          </p:cNvPr>
          <p:cNvCxnSpPr>
            <a:cxnSpLocks/>
          </p:cNvCxnSpPr>
          <p:nvPr userDrawn="1"/>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ED5E6EB-5885-4136-82DD-79A4C7BC7B75}"/>
              </a:ext>
              <a:ext uri="{C183D7F6-B498-43B3-948B-1728B52AA6E4}">
                <adec:decorative xmlns:adec="http://schemas.microsoft.com/office/drawing/2017/decorative" val="1"/>
              </a:ext>
            </a:extLst>
          </p:cNvPr>
          <p:cNvCxnSpPr>
            <a:cxnSpLocks/>
          </p:cNvCxnSpPr>
          <p:nvPr userDrawn="1"/>
        </p:nvCxnSpPr>
        <p:spPr>
          <a:xfrm>
            <a:off x="6794205" y="1905000"/>
            <a:ext cx="3954493"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7FFDBF2-9C31-41E2-AFC9-6F582160E664}"/>
              </a:ext>
              <a:ext uri="{C183D7F6-B498-43B3-948B-1728B52AA6E4}">
                <adec:decorative xmlns:adec="http://schemas.microsoft.com/office/drawing/2017/decorative" val="1"/>
              </a:ext>
            </a:extLst>
          </p:cNvPr>
          <p:cNvCxnSpPr>
            <a:cxnSpLocks/>
          </p:cNvCxnSpPr>
          <p:nvPr userDrawn="1"/>
        </p:nvCxnSpPr>
        <p:spPr>
          <a:xfrm>
            <a:off x="6794205" y="6047437"/>
            <a:ext cx="3954493"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2502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alpha val="5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7752C32-FE88-461A-A320-F0FF6450CAB2}"/>
              </a:ext>
              <a:ext uri="{C183D7F6-B498-43B3-948B-1728B52AA6E4}">
                <adec:decorative xmlns:adec="http://schemas.microsoft.com/office/drawing/2017/decorative" val="1"/>
              </a:ext>
            </a:extLst>
          </p:cNvPr>
          <p:cNvSpPr/>
          <p:nvPr userDrawn="1"/>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2">
            <a:extLst>
              <a:ext uri="{FF2B5EF4-FFF2-40B4-BE49-F238E27FC236}">
                <a16:creationId xmlns:a16="http://schemas.microsoft.com/office/drawing/2014/main" id="{4A9995F5-BBA7-47BE-B414-1E91F5CC6930}"/>
              </a:ext>
            </a:extLst>
          </p:cNvPr>
          <p:cNvSpPr>
            <a:spLocks noGrp="1"/>
          </p:cNvSpPr>
          <p:nvPr>
            <p:ph type="title"/>
          </p:nvPr>
        </p:nvSpPr>
        <p:spPr>
          <a:xfrm>
            <a:off x="838199" y="545914"/>
            <a:ext cx="9527275" cy="1241944"/>
          </a:xfrm>
          <a:prstGeom prst="rect">
            <a:avLst/>
          </a:prstGeom>
        </p:spPr>
        <p:txBody>
          <a:bodyPr anchor="ctr"/>
          <a:lstStyle/>
          <a:p>
            <a:endParaRPr lang="en-US"/>
          </a:p>
        </p:txBody>
      </p:sp>
      <p:sp>
        <p:nvSpPr>
          <p:cNvPr id="3" name="Content Placeholder 2">
            <a:extLst>
              <a:ext uri="{FF2B5EF4-FFF2-40B4-BE49-F238E27FC236}">
                <a16:creationId xmlns:a16="http://schemas.microsoft.com/office/drawing/2014/main" id="{092F6BC4-6132-432A-93A3-FC1CEC986E5A}"/>
              </a:ext>
            </a:extLst>
          </p:cNvPr>
          <p:cNvSpPr>
            <a:spLocks noGrp="1"/>
          </p:cNvSpPr>
          <p:nvPr>
            <p:ph sz="quarter" idx="13"/>
          </p:nvPr>
        </p:nvSpPr>
        <p:spPr>
          <a:xfrm>
            <a:off x="895350" y="2205038"/>
            <a:ext cx="9324975" cy="3551237"/>
          </a:xfrm>
          <a:prstGeom prst="rect">
            <a:avLst/>
          </a:prstGeom>
          <a:ln>
            <a:noFill/>
          </a:ln>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7" name="Straight Connector 16">
            <a:extLst>
              <a:ext uri="{FF2B5EF4-FFF2-40B4-BE49-F238E27FC236}">
                <a16:creationId xmlns:a16="http://schemas.microsoft.com/office/drawing/2014/main" id="{30AD1A4E-FF33-4D87-BF0D-0DA82DE2B86D}"/>
              </a:ext>
              <a:ext uri="{C183D7F6-B498-43B3-948B-1728B52AA6E4}">
                <adec:decorative xmlns:adec="http://schemas.microsoft.com/office/drawing/2017/decorative" val="1"/>
              </a:ext>
            </a:extLst>
          </p:cNvPr>
          <p:cNvCxnSpPr>
            <a:cxnSpLocks/>
          </p:cNvCxnSpPr>
          <p:nvPr userDrawn="1"/>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CB28AE0-B12D-46BB-8F35-EA3EAAC4ACCA}"/>
              </a:ext>
              <a:ext uri="{C183D7F6-B498-43B3-948B-1728B52AA6E4}">
                <adec:decorative xmlns:adec="http://schemas.microsoft.com/office/drawing/2017/decorative" val="1"/>
              </a:ext>
            </a:extLst>
          </p:cNvPr>
          <p:cNvCxnSpPr>
            <a:cxnSpLocks/>
          </p:cNvCxnSpPr>
          <p:nvPr userDrawn="1"/>
        </p:nvCxnSpPr>
        <p:spPr>
          <a:xfrm>
            <a:off x="373060" y="19050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8852653-B024-4EEC-BEFB-852B6A60C5E5}"/>
              </a:ext>
              <a:ext uri="{C183D7F6-B498-43B3-948B-1728B52AA6E4}">
                <adec:decorative xmlns:adec="http://schemas.microsoft.com/office/drawing/2017/decorative" val="1"/>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Footer Placeholder 4">
            <a:extLst>
              <a:ext uri="{FF2B5EF4-FFF2-40B4-BE49-F238E27FC236}">
                <a16:creationId xmlns:a16="http://schemas.microsoft.com/office/drawing/2014/main" id="{141E53DE-0FDA-443A-BF04-E586CAE9A6F6}"/>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accent1"/>
                </a:solidFill>
              </a:defRPr>
            </a:lvl1pPr>
          </a:lstStyle>
          <a:p>
            <a:r>
              <a:rPr lang="en-US"/>
              <a:t>PRESENTATION TITLE</a:t>
            </a:r>
          </a:p>
        </p:txBody>
      </p:sp>
      <p:sp>
        <p:nvSpPr>
          <p:cNvPr id="25" name="Date Placeholder 3">
            <a:extLst>
              <a:ext uri="{FF2B5EF4-FFF2-40B4-BE49-F238E27FC236}">
                <a16:creationId xmlns:a16="http://schemas.microsoft.com/office/drawing/2014/main" id="{2E6870CF-EB0F-47B3-B772-2F41E7F99DBA}"/>
              </a:ext>
            </a:extLst>
          </p:cNvPr>
          <p:cNvSpPr>
            <a:spLocks noGrp="1"/>
          </p:cNvSpPr>
          <p:nvPr>
            <p:ph type="dt" sz="half" idx="10"/>
          </p:nvPr>
        </p:nvSpPr>
        <p:spPr>
          <a:xfrm>
            <a:off x="628652" y="6140304"/>
            <a:ext cx="3154896" cy="287075"/>
          </a:xfrm>
          <a:prstGeom prst="rect">
            <a:avLst/>
          </a:prstGeom>
        </p:spPr>
        <p:txBody>
          <a:bodyPr/>
          <a:lstStyle>
            <a:lvl1pPr>
              <a:defRPr sz="1100" spc="300" baseline="0">
                <a:solidFill>
                  <a:schemeClr val="accent1"/>
                </a:solidFill>
              </a:defRPr>
            </a:lvl1pPr>
          </a:lstStyle>
          <a:p>
            <a:r>
              <a:rPr lang="en-US"/>
              <a:t>2/4/20XX</a:t>
            </a:r>
          </a:p>
        </p:txBody>
      </p:sp>
      <p:sp>
        <p:nvSpPr>
          <p:cNvPr id="27" name="Slide Number Placeholder 5">
            <a:extLst>
              <a:ext uri="{FF2B5EF4-FFF2-40B4-BE49-F238E27FC236}">
                <a16:creationId xmlns:a16="http://schemas.microsoft.com/office/drawing/2014/main" id="{3F934B96-6828-4DE6-80D3-EDDDEE5545E8}"/>
              </a:ext>
            </a:extLst>
          </p:cNvPr>
          <p:cNvSpPr>
            <a:spLocks noGrp="1"/>
          </p:cNvSpPr>
          <p:nvPr>
            <p:ph type="sldNum" sz="quarter" idx="12"/>
          </p:nvPr>
        </p:nvSpPr>
        <p:spPr>
          <a:xfrm>
            <a:off x="10821701" y="5672706"/>
            <a:ext cx="951908" cy="754673"/>
          </a:xfrm>
          <a:prstGeom prst="rect">
            <a:avLst/>
          </a:prstGeom>
        </p:spPr>
        <p:txBody>
          <a:bodyPr/>
          <a:lstStyle>
            <a:lvl1pPr algn="ctr">
              <a:defRPr sz="3600" b="1">
                <a:solidFill>
                  <a:schemeClr val="accent1"/>
                </a:solidFill>
              </a:defRPr>
            </a:lvl1pPr>
          </a:lstStyle>
          <a:p>
            <a:fld id="{42B7CBA4-B6F8-42AF-9F87-A3019C537482}" type="slidenum">
              <a:rPr lang="en-US" smtClean="0"/>
              <a:pPr/>
              <a:t>‹#›</a:t>
            </a:fld>
            <a:endParaRPr lang="en-US"/>
          </a:p>
        </p:txBody>
      </p:sp>
    </p:spTree>
    <p:extLst>
      <p:ext uri="{BB962C8B-B14F-4D97-AF65-F5344CB8AC3E}">
        <p14:creationId xmlns:p14="http://schemas.microsoft.com/office/powerpoint/2010/main" val="2235358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accent1">
            <a:alpha val="5000"/>
          </a:schemeClr>
        </a:solidFill>
        <a:effectLst/>
      </p:bgPr>
    </p:bg>
    <p:spTree>
      <p:nvGrpSpPr>
        <p:cNvPr id="1" name=""/>
        <p:cNvGrpSpPr/>
        <p:nvPr/>
      </p:nvGrpSpPr>
      <p:grpSpPr>
        <a:xfrm>
          <a:off x="0" y="0"/>
          <a:ext cx="0" cy="0"/>
          <a:chOff x="0" y="0"/>
          <a:chExt cx="0" cy="0"/>
        </a:xfrm>
      </p:grpSpPr>
      <p:sp>
        <p:nvSpPr>
          <p:cNvPr id="7" name="Title 12">
            <a:extLst>
              <a:ext uri="{FF2B5EF4-FFF2-40B4-BE49-F238E27FC236}">
                <a16:creationId xmlns:a16="http://schemas.microsoft.com/office/drawing/2014/main" id="{11C5B995-EBCD-4B5D-955D-DAE03BEF9C39}"/>
              </a:ext>
            </a:extLst>
          </p:cNvPr>
          <p:cNvSpPr>
            <a:spLocks noGrp="1"/>
          </p:cNvSpPr>
          <p:nvPr>
            <p:ph type="title"/>
          </p:nvPr>
        </p:nvSpPr>
        <p:spPr>
          <a:xfrm>
            <a:off x="838199" y="545914"/>
            <a:ext cx="9527275" cy="1241944"/>
          </a:xfrm>
          <a:prstGeom prst="rect">
            <a:avLst/>
          </a:prstGeom>
        </p:spPr>
        <p:txBody>
          <a:bodyPr anchor="ctr"/>
          <a:lstStyle/>
          <a:p>
            <a:endParaRPr lang="en-US"/>
          </a:p>
        </p:txBody>
      </p:sp>
      <p:sp>
        <p:nvSpPr>
          <p:cNvPr id="3" name="Content Placeholder 2">
            <a:extLst>
              <a:ext uri="{FF2B5EF4-FFF2-40B4-BE49-F238E27FC236}">
                <a16:creationId xmlns:a16="http://schemas.microsoft.com/office/drawing/2014/main" id="{2163B95B-B1F7-4600-8D22-AD7A00C4ADD7}"/>
              </a:ext>
            </a:extLst>
          </p:cNvPr>
          <p:cNvSpPr>
            <a:spLocks noGrp="1"/>
          </p:cNvSpPr>
          <p:nvPr>
            <p:ph sz="quarter" idx="13"/>
          </p:nvPr>
        </p:nvSpPr>
        <p:spPr>
          <a:xfrm>
            <a:off x="1220788" y="2322513"/>
            <a:ext cx="8662987" cy="330993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a:extLst>
              <a:ext uri="{FF2B5EF4-FFF2-40B4-BE49-F238E27FC236}">
                <a16:creationId xmlns:a16="http://schemas.microsoft.com/office/drawing/2014/main" id="{4EDAD992-CC5C-43EA-8C97-C2036BFDD082}"/>
              </a:ext>
              <a:ext uri="{C183D7F6-B498-43B3-948B-1728B52AA6E4}">
                <adec:decorative xmlns:adec="http://schemas.microsoft.com/office/drawing/2017/decorative" val="1"/>
              </a:ext>
            </a:extLst>
          </p:cNvPr>
          <p:cNvSpPr/>
          <p:nvPr userDrawn="1"/>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874C5C62-3452-49AD-97D2-1EE2273CBC2C}"/>
              </a:ext>
              <a:ext uri="{C183D7F6-B498-43B3-948B-1728B52AA6E4}">
                <adec:decorative xmlns:adec="http://schemas.microsoft.com/office/drawing/2017/decorative" val="1"/>
              </a:ext>
            </a:extLst>
          </p:cNvPr>
          <p:cNvCxnSpPr>
            <a:cxnSpLocks/>
          </p:cNvCxnSpPr>
          <p:nvPr userDrawn="1"/>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D0B5122-602C-4BB8-BD04-40CC2A3138C7}"/>
              </a:ext>
              <a:ext uri="{C183D7F6-B498-43B3-948B-1728B52AA6E4}">
                <adec:decorative xmlns:adec="http://schemas.microsoft.com/office/drawing/2017/decorative" val="1"/>
              </a:ext>
            </a:extLst>
          </p:cNvPr>
          <p:cNvCxnSpPr>
            <a:cxnSpLocks/>
          </p:cNvCxnSpPr>
          <p:nvPr userDrawn="1"/>
        </p:nvCxnSpPr>
        <p:spPr>
          <a:xfrm>
            <a:off x="373060" y="19050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51F98C5-DCA3-4AAC-8C7E-58B638FED78C}"/>
              </a:ext>
              <a:ext uri="{C183D7F6-B498-43B3-948B-1728B52AA6E4}">
                <adec:decorative xmlns:adec="http://schemas.microsoft.com/office/drawing/2017/decorative" val="1"/>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44670FE8-87E8-4FE2-B437-4F3954E965AF}"/>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accent1"/>
                </a:solidFill>
              </a:defRPr>
            </a:lvl1pPr>
          </a:lstStyle>
          <a:p>
            <a:r>
              <a:rPr lang="en-US"/>
              <a:t>PRESENTATION TITLE</a:t>
            </a:r>
          </a:p>
        </p:txBody>
      </p:sp>
      <p:sp>
        <p:nvSpPr>
          <p:cNvPr id="14" name="Date Placeholder 3">
            <a:extLst>
              <a:ext uri="{FF2B5EF4-FFF2-40B4-BE49-F238E27FC236}">
                <a16:creationId xmlns:a16="http://schemas.microsoft.com/office/drawing/2014/main" id="{C687079D-53C7-4BBC-A843-6315E4C76996}"/>
              </a:ext>
            </a:extLst>
          </p:cNvPr>
          <p:cNvSpPr>
            <a:spLocks noGrp="1"/>
          </p:cNvSpPr>
          <p:nvPr>
            <p:ph type="dt" sz="half" idx="10"/>
          </p:nvPr>
        </p:nvSpPr>
        <p:spPr>
          <a:xfrm>
            <a:off x="628652" y="6140304"/>
            <a:ext cx="3154896" cy="287075"/>
          </a:xfrm>
          <a:prstGeom prst="rect">
            <a:avLst/>
          </a:prstGeom>
        </p:spPr>
        <p:txBody>
          <a:bodyPr/>
          <a:lstStyle>
            <a:lvl1pPr>
              <a:defRPr sz="1100" spc="300" baseline="0">
                <a:solidFill>
                  <a:schemeClr val="accent1"/>
                </a:solidFill>
              </a:defRPr>
            </a:lvl1pPr>
          </a:lstStyle>
          <a:p>
            <a:r>
              <a:rPr lang="en-US"/>
              <a:t>2/4/20XX</a:t>
            </a:r>
          </a:p>
        </p:txBody>
      </p:sp>
      <p:sp>
        <p:nvSpPr>
          <p:cNvPr id="16" name="Slide Number Placeholder 5">
            <a:extLst>
              <a:ext uri="{FF2B5EF4-FFF2-40B4-BE49-F238E27FC236}">
                <a16:creationId xmlns:a16="http://schemas.microsoft.com/office/drawing/2014/main" id="{2924DBA1-0E30-4F9F-9F9A-82AED5465F52}"/>
              </a:ext>
            </a:extLst>
          </p:cNvPr>
          <p:cNvSpPr>
            <a:spLocks noGrp="1"/>
          </p:cNvSpPr>
          <p:nvPr>
            <p:ph type="sldNum" sz="quarter" idx="12"/>
          </p:nvPr>
        </p:nvSpPr>
        <p:spPr>
          <a:xfrm>
            <a:off x="10821701" y="5672706"/>
            <a:ext cx="951908" cy="754673"/>
          </a:xfrm>
          <a:prstGeom prst="rect">
            <a:avLst/>
          </a:prstGeom>
        </p:spPr>
        <p:txBody>
          <a:bodyPr/>
          <a:lstStyle>
            <a:lvl1pPr algn="ctr">
              <a:defRPr sz="3600" b="1">
                <a:solidFill>
                  <a:schemeClr val="accent1"/>
                </a:solidFill>
              </a:defRPr>
            </a:lvl1pPr>
          </a:lstStyle>
          <a:p>
            <a:fld id="{42B7CBA4-B6F8-42AF-9F87-A3019C537482}" type="slidenum">
              <a:rPr lang="en-US" smtClean="0"/>
              <a:pPr/>
              <a:t>‹#›</a:t>
            </a:fld>
            <a:endParaRPr lang="en-US"/>
          </a:p>
        </p:txBody>
      </p:sp>
    </p:spTree>
    <p:extLst>
      <p:ext uri="{BB962C8B-B14F-4D97-AF65-F5344CB8AC3E}">
        <p14:creationId xmlns:p14="http://schemas.microsoft.com/office/powerpoint/2010/main" val="1572599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alpha val="5000"/>
          </a:schemeClr>
        </a:solidFill>
        <a:effectLst/>
      </p:bgPr>
    </p:bg>
    <p:spTree>
      <p:nvGrpSpPr>
        <p:cNvPr id="1" name=""/>
        <p:cNvGrpSpPr/>
        <p:nvPr/>
      </p:nvGrpSpPr>
      <p:grpSpPr>
        <a:xfrm>
          <a:off x="0" y="0"/>
          <a:ext cx="0" cy="0"/>
          <a:chOff x="0" y="0"/>
          <a:chExt cx="0" cy="0"/>
        </a:xfrm>
      </p:grpSpPr>
      <p:sp>
        <p:nvSpPr>
          <p:cNvPr id="11" name="Picture Placeholder 9">
            <a:extLst>
              <a:ext uri="{FF2B5EF4-FFF2-40B4-BE49-F238E27FC236}">
                <a16:creationId xmlns:a16="http://schemas.microsoft.com/office/drawing/2014/main" id="{D743B0E5-41F6-44A3-8E2A-28BC3ED8DD13}"/>
              </a:ext>
            </a:extLst>
          </p:cNvPr>
          <p:cNvSpPr>
            <a:spLocks noGrp="1"/>
          </p:cNvSpPr>
          <p:nvPr>
            <p:ph type="pic" sz="quarter" idx="10" hasCustomPrompt="1"/>
          </p:nvPr>
        </p:nvSpPr>
        <p:spPr>
          <a:xfrm>
            <a:off x="0" y="0"/>
            <a:ext cx="12192000" cy="6858000"/>
          </a:xfrm>
          <a:prstGeom prst="rect">
            <a:avLst/>
          </a:prstGeom>
          <a:noFill/>
        </p:spPr>
        <p:txBody>
          <a:bodyPr/>
          <a:lstStyle>
            <a:lvl1pPr marL="0" indent="0" algn="ctr">
              <a:buNone/>
              <a:defRPr/>
            </a:lvl1pPr>
          </a:lstStyle>
          <a:p>
            <a:r>
              <a:rPr lang="en-US"/>
              <a:t>Insert photo here</a:t>
            </a:r>
          </a:p>
        </p:txBody>
      </p:sp>
      <p:sp>
        <p:nvSpPr>
          <p:cNvPr id="12" name="Title 1">
            <a:extLst>
              <a:ext uri="{FF2B5EF4-FFF2-40B4-BE49-F238E27FC236}">
                <a16:creationId xmlns:a16="http://schemas.microsoft.com/office/drawing/2014/main" id="{34B22C98-8755-4B60-9158-1AFC81BF0F7D}"/>
              </a:ext>
            </a:extLst>
          </p:cNvPr>
          <p:cNvSpPr>
            <a:spLocks noGrp="1"/>
          </p:cNvSpPr>
          <p:nvPr>
            <p:ph type="ctrTitle"/>
          </p:nvPr>
        </p:nvSpPr>
        <p:spPr>
          <a:xfrm>
            <a:off x="7580671" y="723672"/>
            <a:ext cx="2915296" cy="3884668"/>
          </a:xfrm>
          <a:prstGeom prst="rect">
            <a:avLst/>
          </a:prstGeom>
        </p:spPr>
        <p:txBody>
          <a:bodyPr anchor="t">
            <a:normAutofit/>
          </a:bodyPr>
          <a:lstStyle>
            <a:lvl1pPr>
              <a:lnSpc>
                <a:spcPct val="100000"/>
              </a:lnSpc>
              <a:defRPr>
                <a:solidFill>
                  <a:schemeClr val="tx1"/>
                </a:solidFill>
                <a:effectLst>
                  <a:outerShdw blurRad="50800" dist="38100" dir="2700000" algn="tl" rotWithShape="0">
                    <a:prstClr val="black">
                      <a:alpha val="40000"/>
                    </a:prstClr>
                  </a:outerShdw>
                </a:effectLst>
              </a:defRPr>
            </a:lvl1pPr>
          </a:lstStyle>
          <a:p>
            <a:pPr algn="l"/>
            <a:endParaRPr lang="en-US" sz="4000">
              <a:solidFill>
                <a:srgbClr val="FFFFFF"/>
              </a:solidFill>
              <a:effectLst>
                <a:outerShdw blurRad="38100" dist="38100" dir="2700000" algn="tl">
                  <a:srgbClr val="000000">
                    <a:alpha val="43137"/>
                  </a:srgbClr>
                </a:outerShdw>
              </a:effectLst>
            </a:endParaRPr>
          </a:p>
        </p:txBody>
      </p:sp>
      <p:sp>
        <p:nvSpPr>
          <p:cNvPr id="3" name="Text Placeholder 2">
            <a:extLst>
              <a:ext uri="{FF2B5EF4-FFF2-40B4-BE49-F238E27FC236}">
                <a16:creationId xmlns:a16="http://schemas.microsoft.com/office/drawing/2014/main" id="{3BCF9F40-31A0-4D50-B709-3BDA45863894}"/>
              </a:ext>
            </a:extLst>
          </p:cNvPr>
          <p:cNvSpPr>
            <a:spLocks noGrp="1"/>
          </p:cNvSpPr>
          <p:nvPr>
            <p:ph type="body" sz="quarter" idx="14" hasCustomPrompt="1"/>
          </p:nvPr>
        </p:nvSpPr>
        <p:spPr>
          <a:xfrm>
            <a:off x="7580313" y="5005388"/>
            <a:ext cx="3609975" cy="850900"/>
          </a:xfrm>
          <a:prstGeom prst="rect">
            <a:avLst/>
          </a:prstGeom>
        </p:spPr>
        <p:txBody>
          <a:bodyPr anchor="b"/>
          <a:lstStyle>
            <a:lvl1pPr marL="0" indent="0">
              <a:buNone/>
              <a:defRPr sz="2800">
                <a:solidFill>
                  <a:schemeClr val="tx1"/>
                </a:solidFill>
                <a:effectLst>
                  <a:outerShdw blurRad="38100" dist="38100" dir="2700000" algn="tl">
                    <a:srgbClr val="000000">
                      <a:alpha val="43137"/>
                    </a:srgbClr>
                  </a:outerShdw>
                </a:effectLst>
              </a:defRPr>
            </a:lvl1pPr>
            <a:lvl2pPr marL="457200" indent="0">
              <a:buNone/>
              <a:defRPr>
                <a:solidFill>
                  <a:schemeClr val="bg1"/>
                </a:solidFill>
                <a:effectLst>
                  <a:outerShdw blurRad="38100" dist="38100" dir="2700000" algn="tl">
                    <a:srgbClr val="000000">
                      <a:alpha val="43137"/>
                    </a:srgbClr>
                  </a:outerShdw>
                </a:effectLst>
              </a:defRPr>
            </a:lvl2pPr>
            <a:lvl3pPr marL="914400" indent="0">
              <a:buNone/>
              <a:defRPr>
                <a:solidFill>
                  <a:schemeClr val="bg1"/>
                </a:solidFill>
                <a:effectLst>
                  <a:outerShdw blurRad="38100" dist="38100" dir="2700000" algn="tl">
                    <a:srgbClr val="000000">
                      <a:alpha val="43137"/>
                    </a:srgbClr>
                  </a:outerShdw>
                </a:effectLst>
              </a:defRPr>
            </a:lvl3pPr>
            <a:lvl4pPr marL="1371600" indent="0">
              <a:buNone/>
              <a:defRPr>
                <a:solidFill>
                  <a:schemeClr val="bg1"/>
                </a:solidFill>
                <a:effectLst>
                  <a:outerShdw blurRad="38100" dist="38100" dir="2700000" algn="tl">
                    <a:srgbClr val="000000">
                      <a:alpha val="43137"/>
                    </a:srgbClr>
                  </a:outerShdw>
                </a:effectLst>
              </a:defRPr>
            </a:lvl4pPr>
            <a:lvl5pPr marL="1828800" indent="0">
              <a:buNone/>
              <a:defRPr>
                <a:solidFill>
                  <a:schemeClr val="bg1"/>
                </a:solidFill>
                <a:effectLst>
                  <a:outerShdw blurRad="38100" dist="38100" dir="2700000" algn="tl">
                    <a:srgbClr val="000000">
                      <a:alpha val="43137"/>
                    </a:srgbClr>
                  </a:outerShdw>
                </a:effectLst>
              </a:defRPr>
            </a:lvl5pPr>
          </a:lstStyle>
          <a:p>
            <a:pPr lvl="0"/>
            <a:r>
              <a:rPr lang="en-US"/>
              <a:t>Click to add subtitle</a:t>
            </a:r>
          </a:p>
        </p:txBody>
      </p:sp>
      <p:sp>
        <p:nvSpPr>
          <p:cNvPr id="15" name="Date Placeholder 3">
            <a:extLst>
              <a:ext uri="{FF2B5EF4-FFF2-40B4-BE49-F238E27FC236}">
                <a16:creationId xmlns:a16="http://schemas.microsoft.com/office/drawing/2014/main" id="{440AD8D6-0F07-4B79-B048-610E30571A87}"/>
              </a:ext>
            </a:extLst>
          </p:cNvPr>
          <p:cNvSpPr>
            <a:spLocks noGrp="1"/>
          </p:cNvSpPr>
          <p:nvPr>
            <p:ph type="dt" sz="half" idx="12"/>
          </p:nvPr>
        </p:nvSpPr>
        <p:spPr>
          <a:xfrm>
            <a:off x="7580670" y="6112465"/>
            <a:ext cx="3009660" cy="314914"/>
          </a:xfrm>
          <a:prstGeom prst="rect">
            <a:avLst/>
          </a:prstGeom>
        </p:spPr>
        <p:txBody>
          <a:bodyPr/>
          <a:lstStyle>
            <a:lvl1pPr>
              <a:defRPr sz="1100" spc="300" baseline="0">
                <a:solidFill>
                  <a:schemeClr val="tx1"/>
                </a:solidFill>
                <a:effectLst>
                  <a:outerShdw blurRad="38100" dist="38100" dir="2700000" algn="tl">
                    <a:srgbClr val="000000">
                      <a:alpha val="43137"/>
                    </a:srgbClr>
                  </a:outerShdw>
                </a:effectLst>
              </a:defRPr>
            </a:lvl1pPr>
          </a:lstStyle>
          <a:p>
            <a:r>
              <a:rPr lang="en-US"/>
              <a:t>2/4/20XX</a:t>
            </a:r>
          </a:p>
        </p:txBody>
      </p:sp>
      <p:sp>
        <p:nvSpPr>
          <p:cNvPr id="18" name="Footer Placeholder 4">
            <a:extLst>
              <a:ext uri="{FF2B5EF4-FFF2-40B4-BE49-F238E27FC236}">
                <a16:creationId xmlns:a16="http://schemas.microsoft.com/office/drawing/2014/main" id="{EA2E68FD-8458-4B08-AD7F-9BF9B1EF2BDE}"/>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tx1"/>
                </a:solidFill>
                <a:effectLst>
                  <a:outerShdw blurRad="38100" dist="38100" dir="2700000" algn="tl">
                    <a:srgbClr val="000000">
                      <a:alpha val="43137"/>
                    </a:srgbClr>
                  </a:outerShdw>
                </a:effectLst>
              </a:defRPr>
            </a:lvl1pPr>
          </a:lstStyle>
          <a:p>
            <a:r>
              <a:rPr lang="en-US"/>
              <a:t>PRESENTATION TITLE</a:t>
            </a:r>
          </a:p>
        </p:txBody>
      </p:sp>
      <p:sp>
        <p:nvSpPr>
          <p:cNvPr id="9" name="Slide Number Placeholder 5">
            <a:extLst>
              <a:ext uri="{FF2B5EF4-FFF2-40B4-BE49-F238E27FC236}">
                <a16:creationId xmlns:a16="http://schemas.microsoft.com/office/drawing/2014/main" id="{9643E7FC-72BA-4410-BEEB-6E6C1A04092A}"/>
              </a:ext>
            </a:extLst>
          </p:cNvPr>
          <p:cNvSpPr>
            <a:spLocks noGrp="1"/>
          </p:cNvSpPr>
          <p:nvPr>
            <p:ph type="sldNum" sz="quarter" idx="13"/>
          </p:nvPr>
        </p:nvSpPr>
        <p:spPr>
          <a:xfrm>
            <a:off x="10821701" y="5672706"/>
            <a:ext cx="951908" cy="754673"/>
          </a:xfrm>
          <a:prstGeom prst="rect">
            <a:avLst/>
          </a:prstGeom>
        </p:spPr>
        <p:txBody>
          <a:bodyPr/>
          <a:lstStyle>
            <a:lvl1pPr algn="ctr">
              <a:defRPr sz="3600" b="1">
                <a:solidFill>
                  <a:schemeClr val="tx1"/>
                </a:solidFill>
                <a:effectLst>
                  <a:outerShdw blurRad="38100" dist="38100" dir="2700000" algn="tl">
                    <a:srgbClr val="000000">
                      <a:alpha val="43137"/>
                    </a:srgbClr>
                  </a:outerShdw>
                </a:effectLst>
              </a:defRPr>
            </a:lvl1pPr>
          </a:lstStyle>
          <a:p>
            <a:fld id="{42B7CBA4-B6F8-42AF-9F87-A3019C537482}" type="slidenum">
              <a:rPr lang="en-US" smtClean="0"/>
              <a:pPr/>
              <a:t>‹#›</a:t>
            </a:fld>
            <a:endParaRPr lang="en-US"/>
          </a:p>
        </p:txBody>
      </p:sp>
    </p:spTree>
    <p:extLst>
      <p:ext uri="{BB962C8B-B14F-4D97-AF65-F5344CB8AC3E}">
        <p14:creationId xmlns:p14="http://schemas.microsoft.com/office/powerpoint/2010/main" val="231576822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bg>
      <p:bgPr>
        <a:solidFill>
          <a:schemeClr val="accent1">
            <a:alpha val="5000"/>
          </a:schemeClr>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3D8125C-8233-4C72-8983-CC6990AA5BEB}"/>
              </a:ext>
              <a:ext uri="{C183D7F6-B498-43B3-948B-1728B52AA6E4}">
                <adec:decorative xmlns:adec="http://schemas.microsoft.com/office/drawing/2017/decorative" val="1"/>
              </a:ext>
            </a:extLst>
          </p:cNvPr>
          <p:cNvSpPr/>
          <p:nvPr userDrawn="1"/>
        </p:nvSpPr>
        <p:spPr>
          <a:xfrm>
            <a:off x="370402" y="334926"/>
            <a:ext cx="10380953" cy="41778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2">
            <a:extLst>
              <a:ext uri="{FF2B5EF4-FFF2-40B4-BE49-F238E27FC236}">
                <a16:creationId xmlns:a16="http://schemas.microsoft.com/office/drawing/2014/main" id="{CA81BCE9-F7ED-4154-818A-7F69921598BC}"/>
              </a:ext>
            </a:extLst>
          </p:cNvPr>
          <p:cNvSpPr>
            <a:spLocks noGrp="1"/>
          </p:cNvSpPr>
          <p:nvPr>
            <p:ph type="title"/>
          </p:nvPr>
        </p:nvSpPr>
        <p:spPr>
          <a:xfrm>
            <a:off x="838199" y="4801017"/>
            <a:ext cx="9428265" cy="1046560"/>
          </a:xfrm>
          <a:prstGeom prst="rect">
            <a:avLst/>
          </a:prstGeom>
        </p:spPr>
        <p:txBody>
          <a:bodyPr anchor="ctr">
            <a:normAutofit/>
          </a:bodyPr>
          <a:lstStyle/>
          <a:p>
            <a:endParaRPr lang="en-US"/>
          </a:p>
        </p:txBody>
      </p:sp>
      <p:sp>
        <p:nvSpPr>
          <p:cNvPr id="5" name="Content Placeholder 4">
            <a:extLst>
              <a:ext uri="{FF2B5EF4-FFF2-40B4-BE49-F238E27FC236}">
                <a16:creationId xmlns:a16="http://schemas.microsoft.com/office/drawing/2014/main" id="{296E1EF7-8C88-414A-8D08-EAFDCD96F1B9}"/>
              </a:ext>
            </a:extLst>
          </p:cNvPr>
          <p:cNvSpPr>
            <a:spLocks noGrp="1"/>
          </p:cNvSpPr>
          <p:nvPr>
            <p:ph sz="quarter" idx="13"/>
          </p:nvPr>
        </p:nvSpPr>
        <p:spPr>
          <a:xfrm>
            <a:off x="715963" y="733425"/>
            <a:ext cx="9672637" cy="3462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Date Placeholder 3">
            <a:extLst>
              <a:ext uri="{FF2B5EF4-FFF2-40B4-BE49-F238E27FC236}">
                <a16:creationId xmlns:a16="http://schemas.microsoft.com/office/drawing/2014/main" id="{FB3EF423-89DD-47EF-9342-BC2A8CBF27BF}"/>
              </a:ext>
            </a:extLst>
          </p:cNvPr>
          <p:cNvSpPr>
            <a:spLocks noGrp="1"/>
          </p:cNvSpPr>
          <p:nvPr>
            <p:ph type="dt" sz="half" idx="10"/>
          </p:nvPr>
        </p:nvSpPr>
        <p:spPr>
          <a:xfrm>
            <a:off x="628652" y="6140304"/>
            <a:ext cx="3154896" cy="287075"/>
          </a:xfrm>
          <a:prstGeom prst="rect">
            <a:avLst/>
          </a:prstGeom>
        </p:spPr>
        <p:txBody>
          <a:bodyPr/>
          <a:lstStyle>
            <a:lvl1pPr>
              <a:defRPr sz="1100" spc="300" baseline="0">
                <a:solidFill>
                  <a:schemeClr val="accent1"/>
                </a:solidFill>
              </a:defRPr>
            </a:lvl1pPr>
          </a:lstStyle>
          <a:p>
            <a:r>
              <a:rPr lang="en-US"/>
              <a:t>2/4/20XX</a:t>
            </a:r>
          </a:p>
        </p:txBody>
      </p:sp>
      <p:sp>
        <p:nvSpPr>
          <p:cNvPr id="20" name="Footer Placeholder 4">
            <a:extLst>
              <a:ext uri="{FF2B5EF4-FFF2-40B4-BE49-F238E27FC236}">
                <a16:creationId xmlns:a16="http://schemas.microsoft.com/office/drawing/2014/main" id="{188177DA-D5BB-4C3D-A00E-3C5A7764E273}"/>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accent1"/>
                </a:solidFill>
              </a:defRPr>
            </a:lvl1pPr>
          </a:lstStyle>
          <a:p>
            <a:r>
              <a:rPr lang="en-US"/>
              <a:t>PRESENTATION TITLE</a:t>
            </a:r>
          </a:p>
        </p:txBody>
      </p:sp>
      <p:sp>
        <p:nvSpPr>
          <p:cNvPr id="24" name="Slide Number Placeholder 5">
            <a:extLst>
              <a:ext uri="{FF2B5EF4-FFF2-40B4-BE49-F238E27FC236}">
                <a16:creationId xmlns:a16="http://schemas.microsoft.com/office/drawing/2014/main" id="{3C4F7893-0371-48EA-AB08-2B24C9C5FDA1}"/>
              </a:ext>
            </a:extLst>
          </p:cNvPr>
          <p:cNvSpPr>
            <a:spLocks noGrp="1"/>
          </p:cNvSpPr>
          <p:nvPr>
            <p:ph type="sldNum" sz="quarter" idx="12"/>
          </p:nvPr>
        </p:nvSpPr>
        <p:spPr>
          <a:xfrm>
            <a:off x="10821701" y="5672706"/>
            <a:ext cx="951908" cy="754673"/>
          </a:xfrm>
          <a:prstGeom prst="rect">
            <a:avLst/>
          </a:prstGeom>
        </p:spPr>
        <p:txBody>
          <a:bodyPr/>
          <a:lstStyle>
            <a:lvl1pPr algn="ctr">
              <a:defRPr sz="3600" b="1">
                <a:solidFill>
                  <a:schemeClr val="accent1"/>
                </a:solidFill>
              </a:defRPr>
            </a:lvl1pPr>
          </a:lstStyle>
          <a:p>
            <a:fld id="{42B7CBA4-B6F8-42AF-9F87-A3019C537482}" type="slidenum">
              <a:rPr lang="en-US" smtClean="0"/>
              <a:pPr/>
              <a:t>‹#›</a:t>
            </a:fld>
            <a:endParaRPr lang="en-US"/>
          </a:p>
        </p:txBody>
      </p:sp>
      <p:grpSp>
        <p:nvGrpSpPr>
          <p:cNvPr id="3" name="Group 2">
            <a:extLst>
              <a:ext uri="{FF2B5EF4-FFF2-40B4-BE49-F238E27FC236}">
                <a16:creationId xmlns:a16="http://schemas.microsoft.com/office/drawing/2014/main" id="{66F0C034-6B76-4E63-BF15-7D8B798FD3D2}"/>
              </a:ext>
              <a:ext uri="{C183D7F6-B498-43B3-948B-1728B52AA6E4}">
                <adec:decorative xmlns:adec="http://schemas.microsoft.com/office/drawing/2017/decorative" val="1"/>
              </a:ext>
            </a:extLst>
          </p:cNvPr>
          <p:cNvGrpSpPr/>
          <p:nvPr userDrawn="1"/>
        </p:nvGrpSpPr>
        <p:grpSpPr>
          <a:xfrm>
            <a:off x="367744" y="334926"/>
            <a:ext cx="11456511" cy="6188148"/>
            <a:chOff x="367744" y="334926"/>
            <a:chExt cx="11456511" cy="6188148"/>
          </a:xfrm>
        </p:grpSpPr>
        <p:cxnSp>
          <p:nvCxnSpPr>
            <p:cNvPr id="14" name="Straight Connector 13">
              <a:extLst>
                <a:ext uri="{FF2B5EF4-FFF2-40B4-BE49-F238E27FC236}">
                  <a16:creationId xmlns:a16="http://schemas.microsoft.com/office/drawing/2014/main" id="{D8CFBFD4-AE67-4CC7-B3B9-1A908309B2F9}"/>
                </a:ext>
                <a:ext uri="{C183D7F6-B498-43B3-948B-1728B52AA6E4}">
                  <adec:decorative xmlns:adec="http://schemas.microsoft.com/office/drawing/2017/decorative" val="1"/>
                </a:ext>
              </a:extLst>
            </p:cNvPr>
            <p:cNvCxnSpPr>
              <a:cxnSpLocks/>
            </p:cNvCxnSpPr>
            <p:nvPr userDrawn="1"/>
          </p:nvCxnSpPr>
          <p:spPr>
            <a:xfrm>
              <a:off x="10748698" y="334926"/>
              <a:ext cx="0" cy="61881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B9AC58E-84E8-4925-911F-647770530489}"/>
                </a:ext>
                <a:ext uri="{C183D7F6-B498-43B3-948B-1728B52AA6E4}">
                  <adec:decorative xmlns:adec="http://schemas.microsoft.com/office/drawing/2017/decorative" val="1"/>
                </a:ext>
              </a:extLst>
            </p:cNvPr>
            <p:cNvCxnSpPr>
              <a:cxnSpLocks/>
            </p:cNvCxnSpPr>
            <p:nvPr userDrawn="1"/>
          </p:nvCxnSpPr>
          <p:spPr>
            <a:xfrm>
              <a:off x="373060" y="44958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0E585EE-2D3B-48F9-B374-A83E2C55A1DA}"/>
                </a:ext>
                <a:ext uri="{C183D7F6-B498-43B3-948B-1728B52AA6E4}">
                  <adec:decorative xmlns:adec="http://schemas.microsoft.com/office/drawing/2017/decorative" val="1"/>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DA8C1EDD-013F-4E61-AE1E-A91C9132BAB1}"/>
                </a:ext>
                <a:ext uri="{C183D7F6-B498-43B3-948B-1728B52AA6E4}">
                  <adec:decorative xmlns:adec="http://schemas.microsoft.com/office/drawing/2017/decorative" val="1"/>
                </a:ext>
              </a:extLst>
            </p:cNvPr>
            <p:cNvSpPr/>
            <p:nvPr userDrawn="1"/>
          </p:nvSpPr>
          <p:spPr>
            <a:xfrm>
              <a:off x="367744" y="334926"/>
              <a:ext cx="11456511" cy="618814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79207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eam">
    <p:bg>
      <p:bgPr>
        <a:solidFill>
          <a:schemeClr val="accent1">
            <a:alpha val="5000"/>
          </a:schemeClr>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3D8125C-8233-4C72-8983-CC6990AA5BEB}"/>
              </a:ext>
              <a:ext uri="{C183D7F6-B498-43B3-948B-1728B52AA6E4}">
                <adec:decorative xmlns:adec="http://schemas.microsoft.com/office/drawing/2017/decorative" val="1"/>
              </a:ext>
            </a:extLst>
          </p:cNvPr>
          <p:cNvSpPr/>
          <p:nvPr userDrawn="1"/>
        </p:nvSpPr>
        <p:spPr>
          <a:xfrm>
            <a:off x="370402" y="334926"/>
            <a:ext cx="10380953" cy="41778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2">
            <a:extLst>
              <a:ext uri="{FF2B5EF4-FFF2-40B4-BE49-F238E27FC236}">
                <a16:creationId xmlns:a16="http://schemas.microsoft.com/office/drawing/2014/main" id="{CA81BCE9-F7ED-4154-818A-7F69921598BC}"/>
              </a:ext>
            </a:extLst>
          </p:cNvPr>
          <p:cNvSpPr>
            <a:spLocks noGrp="1"/>
          </p:cNvSpPr>
          <p:nvPr>
            <p:ph type="title"/>
          </p:nvPr>
        </p:nvSpPr>
        <p:spPr>
          <a:xfrm>
            <a:off x="838199" y="4801017"/>
            <a:ext cx="9428265" cy="1046560"/>
          </a:xfrm>
          <a:prstGeom prst="rect">
            <a:avLst/>
          </a:prstGeom>
        </p:spPr>
        <p:txBody>
          <a:bodyPr anchor="ctr">
            <a:normAutofit/>
          </a:bodyPr>
          <a:lstStyle/>
          <a:p>
            <a:endParaRPr lang="en-US"/>
          </a:p>
        </p:txBody>
      </p:sp>
      <p:sp>
        <p:nvSpPr>
          <p:cNvPr id="22" name="Date Placeholder 3">
            <a:extLst>
              <a:ext uri="{FF2B5EF4-FFF2-40B4-BE49-F238E27FC236}">
                <a16:creationId xmlns:a16="http://schemas.microsoft.com/office/drawing/2014/main" id="{FB3EF423-89DD-47EF-9342-BC2A8CBF27BF}"/>
              </a:ext>
            </a:extLst>
          </p:cNvPr>
          <p:cNvSpPr>
            <a:spLocks noGrp="1"/>
          </p:cNvSpPr>
          <p:nvPr>
            <p:ph type="dt" sz="half" idx="10"/>
          </p:nvPr>
        </p:nvSpPr>
        <p:spPr>
          <a:xfrm>
            <a:off x="628652" y="6140304"/>
            <a:ext cx="3154896" cy="287075"/>
          </a:xfrm>
          <a:prstGeom prst="rect">
            <a:avLst/>
          </a:prstGeom>
        </p:spPr>
        <p:txBody>
          <a:bodyPr/>
          <a:lstStyle>
            <a:lvl1pPr>
              <a:defRPr sz="1100" spc="300" baseline="0">
                <a:solidFill>
                  <a:schemeClr val="accent1"/>
                </a:solidFill>
              </a:defRPr>
            </a:lvl1pPr>
          </a:lstStyle>
          <a:p>
            <a:r>
              <a:rPr lang="en-US"/>
              <a:t>2/4/20XX</a:t>
            </a:r>
          </a:p>
        </p:txBody>
      </p:sp>
      <p:sp>
        <p:nvSpPr>
          <p:cNvPr id="20" name="Footer Placeholder 4">
            <a:extLst>
              <a:ext uri="{FF2B5EF4-FFF2-40B4-BE49-F238E27FC236}">
                <a16:creationId xmlns:a16="http://schemas.microsoft.com/office/drawing/2014/main" id="{188177DA-D5BB-4C3D-A00E-3C5A7764E273}"/>
              </a:ext>
            </a:extLst>
          </p:cNvPr>
          <p:cNvSpPr>
            <a:spLocks noGrp="1"/>
          </p:cNvSpPr>
          <p:nvPr>
            <p:ph type="ftr" sz="quarter" idx="11"/>
          </p:nvPr>
        </p:nvSpPr>
        <p:spPr>
          <a:xfrm rot="5400000">
            <a:off x="9233562" y="2578525"/>
            <a:ext cx="4114800" cy="365125"/>
          </a:xfrm>
          <a:prstGeom prst="rect">
            <a:avLst/>
          </a:prstGeom>
        </p:spPr>
        <p:txBody>
          <a:bodyPr/>
          <a:lstStyle>
            <a:lvl1pPr>
              <a:defRPr sz="1100" spc="300" baseline="0">
                <a:solidFill>
                  <a:schemeClr val="accent1"/>
                </a:solidFill>
              </a:defRPr>
            </a:lvl1pPr>
          </a:lstStyle>
          <a:p>
            <a:r>
              <a:rPr lang="en-US"/>
              <a:t>PRESENTATION TITLE</a:t>
            </a:r>
          </a:p>
        </p:txBody>
      </p:sp>
      <p:sp>
        <p:nvSpPr>
          <p:cNvPr id="24" name="Slide Number Placeholder 5">
            <a:extLst>
              <a:ext uri="{FF2B5EF4-FFF2-40B4-BE49-F238E27FC236}">
                <a16:creationId xmlns:a16="http://schemas.microsoft.com/office/drawing/2014/main" id="{3C4F7893-0371-48EA-AB08-2B24C9C5FDA1}"/>
              </a:ext>
            </a:extLst>
          </p:cNvPr>
          <p:cNvSpPr>
            <a:spLocks noGrp="1"/>
          </p:cNvSpPr>
          <p:nvPr>
            <p:ph type="sldNum" sz="quarter" idx="12"/>
          </p:nvPr>
        </p:nvSpPr>
        <p:spPr>
          <a:xfrm>
            <a:off x="10821701" y="5672706"/>
            <a:ext cx="951908" cy="754673"/>
          </a:xfrm>
          <a:prstGeom prst="rect">
            <a:avLst/>
          </a:prstGeom>
        </p:spPr>
        <p:txBody>
          <a:bodyPr/>
          <a:lstStyle>
            <a:lvl1pPr algn="ctr">
              <a:defRPr sz="3600" b="1">
                <a:solidFill>
                  <a:schemeClr val="accent1"/>
                </a:solidFill>
              </a:defRPr>
            </a:lvl1pPr>
          </a:lstStyle>
          <a:p>
            <a:fld id="{42B7CBA4-B6F8-42AF-9F87-A3019C537482}" type="slidenum">
              <a:rPr lang="en-US" smtClean="0"/>
              <a:pPr/>
              <a:t>‹#›</a:t>
            </a:fld>
            <a:endParaRPr lang="en-US"/>
          </a:p>
        </p:txBody>
      </p:sp>
      <p:grpSp>
        <p:nvGrpSpPr>
          <p:cNvPr id="3" name="Group 2">
            <a:extLst>
              <a:ext uri="{FF2B5EF4-FFF2-40B4-BE49-F238E27FC236}">
                <a16:creationId xmlns:a16="http://schemas.microsoft.com/office/drawing/2014/main" id="{66F0C034-6B76-4E63-BF15-7D8B798FD3D2}"/>
              </a:ext>
              <a:ext uri="{C183D7F6-B498-43B3-948B-1728B52AA6E4}">
                <adec:decorative xmlns:adec="http://schemas.microsoft.com/office/drawing/2017/decorative" val="1"/>
              </a:ext>
            </a:extLst>
          </p:cNvPr>
          <p:cNvGrpSpPr/>
          <p:nvPr userDrawn="1"/>
        </p:nvGrpSpPr>
        <p:grpSpPr>
          <a:xfrm>
            <a:off x="367744" y="334926"/>
            <a:ext cx="11456511" cy="6188148"/>
            <a:chOff x="367744" y="334926"/>
            <a:chExt cx="11456511" cy="6188148"/>
          </a:xfrm>
        </p:grpSpPr>
        <p:cxnSp>
          <p:nvCxnSpPr>
            <p:cNvPr id="14" name="Straight Connector 13">
              <a:extLst>
                <a:ext uri="{FF2B5EF4-FFF2-40B4-BE49-F238E27FC236}">
                  <a16:creationId xmlns:a16="http://schemas.microsoft.com/office/drawing/2014/main" id="{D8CFBFD4-AE67-4CC7-B3B9-1A908309B2F9}"/>
                </a:ext>
                <a:ext uri="{C183D7F6-B498-43B3-948B-1728B52AA6E4}">
                  <adec:decorative xmlns:adec="http://schemas.microsoft.com/office/drawing/2017/decorative" val="1"/>
                </a:ext>
              </a:extLst>
            </p:cNvPr>
            <p:cNvCxnSpPr>
              <a:cxnSpLocks/>
            </p:cNvCxnSpPr>
            <p:nvPr userDrawn="1"/>
          </p:nvCxnSpPr>
          <p:spPr>
            <a:xfrm>
              <a:off x="10748698" y="334926"/>
              <a:ext cx="0" cy="61881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B9AC58E-84E8-4925-911F-647770530489}"/>
                </a:ext>
                <a:ext uri="{C183D7F6-B498-43B3-948B-1728B52AA6E4}">
                  <adec:decorative xmlns:adec="http://schemas.microsoft.com/office/drawing/2017/decorative" val="1"/>
                </a:ext>
              </a:extLst>
            </p:cNvPr>
            <p:cNvCxnSpPr>
              <a:cxnSpLocks/>
            </p:cNvCxnSpPr>
            <p:nvPr userDrawn="1"/>
          </p:nvCxnSpPr>
          <p:spPr>
            <a:xfrm>
              <a:off x="373060" y="44958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0E585EE-2D3B-48F9-B374-A83E2C55A1DA}"/>
                </a:ext>
                <a:ext uri="{C183D7F6-B498-43B3-948B-1728B52AA6E4}">
                  <adec:decorative xmlns:adec="http://schemas.microsoft.com/office/drawing/2017/decorative" val="1"/>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DA8C1EDD-013F-4E61-AE1E-A91C9132BAB1}"/>
                </a:ext>
                <a:ext uri="{C183D7F6-B498-43B3-948B-1728B52AA6E4}">
                  <adec:decorative xmlns:adec="http://schemas.microsoft.com/office/drawing/2017/decorative" val="1"/>
                </a:ext>
              </a:extLst>
            </p:cNvPr>
            <p:cNvSpPr/>
            <p:nvPr userDrawn="1"/>
          </p:nvSpPr>
          <p:spPr>
            <a:xfrm>
              <a:off x="367744" y="334926"/>
              <a:ext cx="11456511" cy="618814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ext Placeholder 4">
            <a:extLst>
              <a:ext uri="{FF2B5EF4-FFF2-40B4-BE49-F238E27FC236}">
                <a16:creationId xmlns:a16="http://schemas.microsoft.com/office/drawing/2014/main" id="{938C44DD-74B1-4AE9-B569-F63E2FEE9DAA}"/>
              </a:ext>
            </a:extLst>
          </p:cNvPr>
          <p:cNvSpPr>
            <a:spLocks noGrp="1"/>
          </p:cNvSpPr>
          <p:nvPr>
            <p:ph type="body" sz="quarter" idx="17" hasCustomPrompt="1"/>
          </p:nvPr>
        </p:nvSpPr>
        <p:spPr>
          <a:xfrm>
            <a:off x="1214307" y="3203709"/>
            <a:ext cx="1920240" cy="274320"/>
          </a:xfrm>
          <a:prstGeom prst="rect">
            <a:avLst/>
          </a:prstGeom>
        </p:spPr>
        <p:txBody>
          <a:bodyPr tIns="0" bIns="0" anchor="ctr"/>
          <a:lstStyle>
            <a:lvl1pPr marL="0" indent="0" algn="ctr">
              <a:lnSpc>
                <a:spcPct val="100000"/>
              </a:lnSpc>
              <a:spcBef>
                <a:spcPts val="0"/>
              </a:spcBef>
              <a:buNone/>
              <a:defRPr sz="2000" spc="20" baseline="0">
                <a:solidFill>
                  <a:schemeClr val="accent3"/>
                </a:solidFill>
                <a:latin typeface="+mj-lt"/>
              </a:defRPr>
            </a:lvl1pPr>
          </a:lstStyle>
          <a:p>
            <a:pPr lvl="0"/>
            <a:r>
              <a:rPr lang="en-US"/>
              <a:t>Name</a:t>
            </a:r>
          </a:p>
        </p:txBody>
      </p:sp>
      <p:sp>
        <p:nvSpPr>
          <p:cNvPr id="18" name="Text Placeholder 6">
            <a:extLst>
              <a:ext uri="{FF2B5EF4-FFF2-40B4-BE49-F238E27FC236}">
                <a16:creationId xmlns:a16="http://schemas.microsoft.com/office/drawing/2014/main" id="{0D24641D-27EE-4D95-AD1E-BDFB5EEC5CD6}"/>
              </a:ext>
            </a:extLst>
          </p:cNvPr>
          <p:cNvSpPr>
            <a:spLocks noGrp="1"/>
          </p:cNvSpPr>
          <p:nvPr>
            <p:ph type="body" sz="quarter" idx="18" hasCustomPrompt="1"/>
          </p:nvPr>
        </p:nvSpPr>
        <p:spPr>
          <a:xfrm>
            <a:off x="1214307" y="3477978"/>
            <a:ext cx="1920240" cy="274320"/>
          </a:xfrm>
          <a:prstGeom prst="rect">
            <a:avLst/>
          </a:prstGeom>
        </p:spPr>
        <p:txBody>
          <a:bodyPr tIns="0" bIns="0" anchor="ctr"/>
          <a:lstStyle>
            <a:lvl1pPr marL="0" indent="0" algn="ctr">
              <a:lnSpc>
                <a:spcPct val="100000"/>
              </a:lnSpc>
              <a:spcBef>
                <a:spcPts val="0"/>
              </a:spcBef>
              <a:buNone/>
              <a:defRPr sz="1600">
                <a:solidFill>
                  <a:schemeClr val="tx1"/>
                </a:solidFill>
              </a:defRPr>
            </a:lvl1pPr>
          </a:lstStyle>
          <a:p>
            <a:pPr lvl="0"/>
            <a:r>
              <a:rPr lang="en-US"/>
              <a:t>Title</a:t>
            </a:r>
          </a:p>
        </p:txBody>
      </p:sp>
      <p:sp>
        <p:nvSpPr>
          <p:cNvPr id="31" name="Picture Placeholder 2">
            <a:extLst>
              <a:ext uri="{FF2B5EF4-FFF2-40B4-BE49-F238E27FC236}">
                <a16:creationId xmlns:a16="http://schemas.microsoft.com/office/drawing/2014/main" id="{A7B09AC0-8D4B-4493-83A5-9DB293447F45}"/>
              </a:ext>
            </a:extLst>
          </p:cNvPr>
          <p:cNvSpPr>
            <a:spLocks noGrp="1"/>
          </p:cNvSpPr>
          <p:nvPr>
            <p:ph type="pic" sz="quarter" idx="13"/>
          </p:nvPr>
        </p:nvSpPr>
        <p:spPr>
          <a:xfrm>
            <a:off x="1214307" y="1150281"/>
            <a:ext cx="1920240" cy="1920240"/>
          </a:xfrm>
          <a:prstGeom prst="rect">
            <a:avLst/>
          </a:prstGeom>
        </p:spPr>
        <p:txBody>
          <a:bodyPr/>
          <a:lstStyle/>
          <a:p>
            <a:endParaRPr lang="en-US"/>
          </a:p>
        </p:txBody>
      </p:sp>
      <p:sp>
        <p:nvSpPr>
          <p:cNvPr id="32" name="Picture Placeholder 2">
            <a:extLst>
              <a:ext uri="{FF2B5EF4-FFF2-40B4-BE49-F238E27FC236}">
                <a16:creationId xmlns:a16="http://schemas.microsoft.com/office/drawing/2014/main" id="{C630C593-1E71-40BF-AA71-DFBE60648631}"/>
              </a:ext>
            </a:extLst>
          </p:cNvPr>
          <p:cNvSpPr>
            <a:spLocks noGrp="1"/>
          </p:cNvSpPr>
          <p:nvPr>
            <p:ph type="pic" sz="quarter" idx="19"/>
          </p:nvPr>
        </p:nvSpPr>
        <p:spPr>
          <a:xfrm>
            <a:off x="3467147" y="1151688"/>
            <a:ext cx="1920240" cy="1920240"/>
          </a:xfrm>
          <a:prstGeom prst="rect">
            <a:avLst/>
          </a:prstGeom>
        </p:spPr>
        <p:txBody>
          <a:bodyPr/>
          <a:lstStyle/>
          <a:p>
            <a:endParaRPr lang="en-US"/>
          </a:p>
        </p:txBody>
      </p:sp>
      <p:sp>
        <p:nvSpPr>
          <p:cNvPr id="33" name="Picture Placeholder 2">
            <a:extLst>
              <a:ext uri="{FF2B5EF4-FFF2-40B4-BE49-F238E27FC236}">
                <a16:creationId xmlns:a16="http://schemas.microsoft.com/office/drawing/2014/main" id="{2E684EF2-E9E7-44F1-922E-CD8D8B600D20}"/>
              </a:ext>
            </a:extLst>
          </p:cNvPr>
          <p:cNvSpPr>
            <a:spLocks noGrp="1"/>
          </p:cNvSpPr>
          <p:nvPr>
            <p:ph type="pic" sz="quarter" idx="20"/>
          </p:nvPr>
        </p:nvSpPr>
        <p:spPr>
          <a:xfrm>
            <a:off x="5718581" y="1151688"/>
            <a:ext cx="1920240" cy="1920240"/>
          </a:xfrm>
          <a:prstGeom prst="rect">
            <a:avLst/>
          </a:prstGeom>
        </p:spPr>
        <p:txBody>
          <a:bodyPr/>
          <a:lstStyle/>
          <a:p>
            <a:endParaRPr lang="en-US"/>
          </a:p>
        </p:txBody>
      </p:sp>
      <p:sp>
        <p:nvSpPr>
          <p:cNvPr id="34" name="Picture Placeholder 2">
            <a:extLst>
              <a:ext uri="{FF2B5EF4-FFF2-40B4-BE49-F238E27FC236}">
                <a16:creationId xmlns:a16="http://schemas.microsoft.com/office/drawing/2014/main" id="{C1252664-31E5-43E4-BF6F-51E72AC485C6}"/>
              </a:ext>
            </a:extLst>
          </p:cNvPr>
          <p:cNvSpPr>
            <a:spLocks noGrp="1"/>
          </p:cNvSpPr>
          <p:nvPr>
            <p:ph type="pic" sz="quarter" idx="21"/>
          </p:nvPr>
        </p:nvSpPr>
        <p:spPr>
          <a:xfrm>
            <a:off x="7968607" y="1151688"/>
            <a:ext cx="1920240" cy="1920240"/>
          </a:xfrm>
          <a:prstGeom prst="rect">
            <a:avLst/>
          </a:prstGeom>
        </p:spPr>
        <p:txBody>
          <a:bodyPr/>
          <a:lstStyle/>
          <a:p>
            <a:endParaRPr lang="en-US"/>
          </a:p>
        </p:txBody>
      </p:sp>
      <p:sp>
        <p:nvSpPr>
          <p:cNvPr id="38" name="Text Placeholder 4">
            <a:extLst>
              <a:ext uri="{FF2B5EF4-FFF2-40B4-BE49-F238E27FC236}">
                <a16:creationId xmlns:a16="http://schemas.microsoft.com/office/drawing/2014/main" id="{1A049E15-2ACB-4446-AF06-7D15025ABD2B}"/>
              </a:ext>
            </a:extLst>
          </p:cNvPr>
          <p:cNvSpPr>
            <a:spLocks noGrp="1"/>
          </p:cNvSpPr>
          <p:nvPr>
            <p:ph type="body" sz="quarter" idx="22" hasCustomPrompt="1"/>
          </p:nvPr>
        </p:nvSpPr>
        <p:spPr>
          <a:xfrm>
            <a:off x="3467147" y="3203709"/>
            <a:ext cx="1920240" cy="274320"/>
          </a:xfrm>
          <a:prstGeom prst="rect">
            <a:avLst/>
          </a:prstGeom>
        </p:spPr>
        <p:txBody>
          <a:bodyPr tIns="0" bIns="0" anchor="ctr"/>
          <a:lstStyle>
            <a:lvl1pPr marL="0" indent="0" algn="ctr">
              <a:lnSpc>
                <a:spcPct val="100000"/>
              </a:lnSpc>
              <a:spcBef>
                <a:spcPts val="0"/>
              </a:spcBef>
              <a:buNone/>
              <a:defRPr sz="2000" spc="20" baseline="0">
                <a:solidFill>
                  <a:schemeClr val="accent3"/>
                </a:solidFill>
                <a:latin typeface="+mj-lt"/>
              </a:defRPr>
            </a:lvl1pPr>
          </a:lstStyle>
          <a:p>
            <a:pPr lvl="0"/>
            <a:r>
              <a:rPr lang="en-US"/>
              <a:t>Name</a:t>
            </a:r>
          </a:p>
        </p:txBody>
      </p:sp>
      <p:sp>
        <p:nvSpPr>
          <p:cNvPr id="39" name="Text Placeholder 6">
            <a:extLst>
              <a:ext uri="{FF2B5EF4-FFF2-40B4-BE49-F238E27FC236}">
                <a16:creationId xmlns:a16="http://schemas.microsoft.com/office/drawing/2014/main" id="{42322A6D-9B1B-4507-BECE-EE0FBB426FB1}"/>
              </a:ext>
            </a:extLst>
          </p:cNvPr>
          <p:cNvSpPr>
            <a:spLocks noGrp="1"/>
          </p:cNvSpPr>
          <p:nvPr>
            <p:ph type="body" sz="quarter" idx="23" hasCustomPrompt="1"/>
          </p:nvPr>
        </p:nvSpPr>
        <p:spPr>
          <a:xfrm>
            <a:off x="3467147" y="3477978"/>
            <a:ext cx="1920240" cy="274320"/>
          </a:xfrm>
          <a:prstGeom prst="rect">
            <a:avLst/>
          </a:prstGeom>
        </p:spPr>
        <p:txBody>
          <a:bodyPr tIns="0" bIns="0" anchor="ctr"/>
          <a:lstStyle>
            <a:lvl1pPr marL="0" indent="0" algn="ctr">
              <a:lnSpc>
                <a:spcPct val="100000"/>
              </a:lnSpc>
              <a:spcBef>
                <a:spcPts val="0"/>
              </a:spcBef>
              <a:buNone/>
              <a:defRPr sz="1600">
                <a:solidFill>
                  <a:schemeClr val="tx1"/>
                </a:solidFill>
              </a:defRPr>
            </a:lvl1pPr>
          </a:lstStyle>
          <a:p>
            <a:pPr lvl="0"/>
            <a:r>
              <a:rPr lang="en-US"/>
              <a:t>Title</a:t>
            </a:r>
          </a:p>
        </p:txBody>
      </p:sp>
      <p:sp>
        <p:nvSpPr>
          <p:cNvPr id="40" name="Text Placeholder 4">
            <a:extLst>
              <a:ext uri="{FF2B5EF4-FFF2-40B4-BE49-F238E27FC236}">
                <a16:creationId xmlns:a16="http://schemas.microsoft.com/office/drawing/2014/main" id="{04DAAA6C-C8F0-4566-A3AA-7F12C4B0D9A5}"/>
              </a:ext>
            </a:extLst>
          </p:cNvPr>
          <p:cNvSpPr>
            <a:spLocks noGrp="1"/>
          </p:cNvSpPr>
          <p:nvPr>
            <p:ph type="body" sz="quarter" idx="24" hasCustomPrompt="1"/>
          </p:nvPr>
        </p:nvSpPr>
        <p:spPr>
          <a:xfrm>
            <a:off x="5716107" y="3203709"/>
            <a:ext cx="1920240" cy="274320"/>
          </a:xfrm>
          <a:prstGeom prst="rect">
            <a:avLst/>
          </a:prstGeom>
        </p:spPr>
        <p:txBody>
          <a:bodyPr tIns="0" bIns="0" anchor="ctr"/>
          <a:lstStyle>
            <a:lvl1pPr marL="0" indent="0" algn="ctr">
              <a:lnSpc>
                <a:spcPct val="100000"/>
              </a:lnSpc>
              <a:spcBef>
                <a:spcPts val="0"/>
              </a:spcBef>
              <a:buNone/>
              <a:defRPr sz="2000" spc="20" baseline="0">
                <a:solidFill>
                  <a:schemeClr val="accent3"/>
                </a:solidFill>
                <a:latin typeface="+mj-lt"/>
              </a:defRPr>
            </a:lvl1pPr>
          </a:lstStyle>
          <a:p>
            <a:pPr lvl="0"/>
            <a:r>
              <a:rPr lang="en-US"/>
              <a:t>Name</a:t>
            </a:r>
          </a:p>
        </p:txBody>
      </p:sp>
      <p:sp>
        <p:nvSpPr>
          <p:cNvPr id="41" name="Text Placeholder 6">
            <a:extLst>
              <a:ext uri="{FF2B5EF4-FFF2-40B4-BE49-F238E27FC236}">
                <a16:creationId xmlns:a16="http://schemas.microsoft.com/office/drawing/2014/main" id="{174EE17C-EC9D-4F9D-A19C-90E2C7677AA7}"/>
              </a:ext>
            </a:extLst>
          </p:cNvPr>
          <p:cNvSpPr>
            <a:spLocks noGrp="1"/>
          </p:cNvSpPr>
          <p:nvPr>
            <p:ph type="body" sz="quarter" idx="25" hasCustomPrompt="1"/>
          </p:nvPr>
        </p:nvSpPr>
        <p:spPr>
          <a:xfrm>
            <a:off x="5716107" y="3477978"/>
            <a:ext cx="1920240" cy="274320"/>
          </a:xfrm>
          <a:prstGeom prst="rect">
            <a:avLst/>
          </a:prstGeom>
        </p:spPr>
        <p:txBody>
          <a:bodyPr tIns="0" bIns="0" anchor="ctr"/>
          <a:lstStyle>
            <a:lvl1pPr marL="0" indent="0" algn="ctr">
              <a:lnSpc>
                <a:spcPct val="100000"/>
              </a:lnSpc>
              <a:spcBef>
                <a:spcPts val="0"/>
              </a:spcBef>
              <a:buNone/>
              <a:defRPr sz="1600">
                <a:solidFill>
                  <a:schemeClr val="tx1"/>
                </a:solidFill>
              </a:defRPr>
            </a:lvl1pPr>
          </a:lstStyle>
          <a:p>
            <a:pPr lvl="0"/>
            <a:r>
              <a:rPr lang="en-US"/>
              <a:t>Title</a:t>
            </a:r>
          </a:p>
        </p:txBody>
      </p:sp>
      <p:sp>
        <p:nvSpPr>
          <p:cNvPr id="42" name="Text Placeholder 4">
            <a:extLst>
              <a:ext uri="{FF2B5EF4-FFF2-40B4-BE49-F238E27FC236}">
                <a16:creationId xmlns:a16="http://schemas.microsoft.com/office/drawing/2014/main" id="{8F10BB8F-90AC-479D-AB84-4D2A4091078D}"/>
              </a:ext>
            </a:extLst>
          </p:cNvPr>
          <p:cNvSpPr>
            <a:spLocks noGrp="1"/>
          </p:cNvSpPr>
          <p:nvPr>
            <p:ph type="body" sz="quarter" idx="26" hasCustomPrompt="1"/>
          </p:nvPr>
        </p:nvSpPr>
        <p:spPr>
          <a:xfrm>
            <a:off x="7965067" y="3203709"/>
            <a:ext cx="1920240" cy="274320"/>
          </a:xfrm>
          <a:prstGeom prst="rect">
            <a:avLst/>
          </a:prstGeom>
        </p:spPr>
        <p:txBody>
          <a:bodyPr tIns="0" bIns="0" anchor="ctr"/>
          <a:lstStyle>
            <a:lvl1pPr marL="0" indent="0" algn="ctr">
              <a:lnSpc>
                <a:spcPct val="100000"/>
              </a:lnSpc>
              <a:spcBef>
                <a:spcPts val="0"/>
              </a:spcBef>
              <a:buNone/>
              <a:defRPr sz="2000" spc="20" baseline="0">
                <a:solidFill>
                  <a:schemeClr val="accent3"/>
                </a:solidFill>
                <a:latin typeface="+mj-lt"/>
              </a:defRPr>
            </a:lvl1pPr>
          </a:lstStyle>
          <a:p>
            <a:pPr lvl="0"/>
            <a:r>
              <a:rPr lang="en-US"/>
              <a:t>Name</a:t>
            </a:r>
          </a:p>
        </p:txBody>
      </p:sp>
      <p:sp>
        <p:nvSpPr>
          <p:cNvPr id="43" name="Text Placeholder 6">
            <a:extLst>
              <a:ext uri="{FF2B5EF4-FFF2-40B4-BE49-F238E27FC236}">
                <a16:creationId xmlns:a16="http://schemas.microsoft.com/office/drawing/2014/main" id="{E69E59F9-8F92-45C9-BE95-9C54639A4011}"/>
              </a:ext>
            </a:extLst>
          </p:cNvPr>
          <p:cNvSpPr>
            <a:spLocks noGrp="1"/>
          </p:cNvSpPr>
          <p:nvPr>
            <p:ph type="body" sz="quarter" idx="27" hasCustomPrompt="1"/>
          </p:nvPr>
        </p:nvSpPr>
        <p:spPr>
          <a:xfrm>
            <a:off x="7965067" y="3477978"/>
            <a:ext cx="1920240" cy="274320"/>
          </a:xfrm>
          <a:prstGeom prst="rect">
            <a:avLst/>
          </a:prstGeom>
        </p:spPr>
        <p:txBody>
          <a:bodyPr tIns="0" bIns="0" anchor="ctr"/>
          <a:lstStyle>
            <a:lvl1pPr marL="0" indent="0" algn="ctr">
              <a:lnSpc>
                <a:spcPct val="100000"/>
              </a:lnSpc>
              <a:spcBef>
                <a:spcPts val="0"/>
              </a:spcBef>
              <a:buNone/>
              <a:defRPr sz="1600">
                <a:solidFill>
                  <a:schemeClr val="tx1"/>
                </a:solidFill>
              </a:defRPr>
            </a:lvl1pPr>
          </a:lstStyle>
          <a:p>
            <a:pPr lvl="0"/>
            <a:r>
              <a:rPr lang="en-US"/>
              <a:t>Title</a:t>
            </a:r>
          </a:p>
        </p:txBody>
      </p:sp>
    </p:spTree>
    <p:extLst>
      <p:ext uri="{BB962C8B-B14F-4D97-AF65-F5344CB8AC3E}">
        <p14:creationId xmlns:p14="http://schemas.microsoft.com/office/powerpoint/2010/main" val="2617701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08722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4" r:id="rId9"/>
    <p:sldLayoutId id="2147483669" r:id="rId10"/>
    <p:sldLayoutId id="2147483670" r:id="rId11"/>
    <p:sldLayoutId id="2147483671" r:id="rId12"/>
    <p:sldLayoutId id="2147483672" r:id="rId13"/>
    <p:sldLayoutId id="2147483673" r:id="rId14"/>
  </p:sldLayoutIdLst>
  <p:hf hdr="0" dt="0"/>
  <p:txStyles>
    <p:titleStyle>
      <a:lvl1pPr algn="l" defTabSz="914400" rtl="0" eaLnBrk="1" latinLnBrk="0" hangingPunct="1">
        <a:lnSpc>
          <a:spcPct val="90000"/>
        </a:lnSpc>
        <a:spcBef>
          <a:spcPct val="0"/>
        </a:spcBef>
        <a:buNone/>
        <a:defRPr sz="4000" kern="1200">
          <a:solidFill>
            <a:schemeClr val="accent1"/>
          </a:solidFill>
          <a:latin typeface="+mj-lt"/>
          <a:ea typeface="+mj-ea"/>
          <a:cs typeface="+mj-cs"/>
        </a:defRPr>
      </a:lvl1pPr>
    </p:titleStyle>
    <p:bodyStyle>
      <a:lvl1pPr marL="228600" indent="-228600" algn="l" defTabSz="914400" rtl="0" eaLnBrk="1" latinLnBrk="0" hangingPunct="1">
        <a:lnSpc>
          <a:spcPct val="140000"/>
        </a:lnSpc>
        <a:spcBef>
          <a:spcPts val="1000"/>
        </a:spcBef>
        <a:buFont typeface="Arial" panose="020B0604020202020204" pitchFamily="34" charset="0"/>
        <a:buChar char="•"/>
        <a:defRPr sz="1800" kern="1200">
          <a:solidFill>
            <a:schemeClr val="accent1"/>
          </a:solidFill>
          <a:latin typeface="+mn-lt"/>
          <a:ea typeface="+mn-ea"/>
          <a:cs typeface="+mn-cs"/>
        </a:defRPr>
      </a:lvl1pPr>
      <a:lvl2pPr marL="685800" indent="-228600" algn="l" defTabSz="914400" rtl="0" eaLnBrk="1" latinLnBrk="0" hangingPunct="1">
        <a:lnSpc>
          <a:spcPct val="140000"/>
        </a:lnSpc>
        <a:spcBef>
          <a:spcPts val="500"/>
        </a:spcBef>
        <a:buFont typeface="Arial" panose="020B0604020202020204" pitchFamily="34" charset="0"/>
        <a:buChar char="•"/>
        <a:defRPr sz="1600" kern="1200">
          <a:solidFill>
            <a:schemeClr val="accent1"/>
          </a:solidFill>
          <a:latin typeface="+mn-lt"/>
          <a:ea typeface="+mn-ea"/>
          <a:cs typeface="+mn-cs"/>
        </a:defRPr>
      </a:lvl2pPr>
      <a:lvl3pPr marL="1143000" indent="-228600" algn="l" defTabSz="914400" rtl="0" eaLnBrk="1" latinLnBrk="0" hangingPunct="1">
        <a:lnSpc>
          <a:spcPct val="140000"/>
        </a:lnSpc>
        <a:spcBef>
          <a:spcPts val="500"/>
        </a:spcBef>
        <a:buFont typeface="Arial" panose="020B0604020202020204" pitchFamily="34" charset="0"/>
        <a:buChar char="•"/>
        <a:defRPr sz="1400" kern="1200">
          <a:solidFill>
            <a:schemeClr val="accent1"/>
          </a:solidFill>
          <a:latin typeface="+mn-lt"/>
          <a:ea typeface="+mn-ea"/>
          <a:cs typeface="+mn-cs"/>
        </a:defRPr>
      </a:lvl3pPr>
      <a:lvl4pPr marL="1600200" indent="-228600" algn="l" defTabSz="914400" rtl="0" eaLnBrk="1" latinLnBrk="0" hangingPunct="1">
        <a:lnSpc>
          <a:spcPct val="140000"/>
        </a:lnSpc>
        <a:spcBef>
          <a:spcPts val="500"/>
        </a:spcBef>
        <a:buFont typeface="Arial" panose="020B0604020202020204" pitchFamily="34" charset="0"/>
        <a:buChar char="•"/>
        <a:defRPr sz="1200" kern="1200">
          <a:solidFill>
            <a:schemeClr val="accent1"/>
          </a:solidFill>
          <a:latin typeface="+mn-lt"/>
          <a:ea typeface="+mn-ea"/>
          <a:cs typeface="+mn-cs"/>
        </a:defRPr>
      </a:lvl4pPr>
      <a:lvl5pPr marL="2057400" indent="-228600" algn="l" defTabSz="914400" rtl="0" eaLnBrk="1" latinLnBrk="0" hangingPunct="1">
        <a:lnSpc>
          <a:spcPct val="140000"/>
        </a:lnSpc>
        <a:spcBef>
          <a:spcPts val="500"/>
        </a:spcBef>
        <a:buFont typeface="Arial" panose="020B0604020202020204" pitchFamily="34" charset="0"/>
        <a:buChar char="•"/>
        <a:defRPr sz="12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4056">
          <p15:clr>
            <a:srgbClr val="F26B43"/>
          </p15:clr>
        </p15:guide>
        <p15:guide id="3" orient="horz" pos="1200">
          <p15:clr>
            <a:srgbClr val="F26B43"/>
          </p15:clr>
        </p15:guide>
        <p15:guide id="4" pos="528">
          <p15:clr>
            <a:srgbClr val="F26B43"/>
          </p15:clr>
        </p15:guide>
        <p15:guide id="5" pos="4584">
          <p15:clr>
            <a:srgbClr val="F26B43"/>
          </p15:clr>
        </p15:guide>
        <p15:guide id="6" pos="2424">
          <p15:clr>
            <a:srgbClr val="F26B43"/>
          </p15:clr>
        </p15:guide>
        <p15:guide id="7" pos="5136">
          <p15:clr>
            <a:srgbClr val="F26B43"/>
          </p15:clr>
        </p15:guide>
        <p15:guide id="8" pos="5664">
          <p15:clr>
            <a:srgbClr val="F26B43"/>
          </p15:clr>
        </p15:guide>
        <p15:guide id="9" pos="6216">
          <p15:clr>
            <a:srgbClr val="F26B43"/>
          </p15:clr>
        </p15:guide>
        <p15:guide id="10" pos="2952">
          <p15:clr>
            <a:srgbClr val="F26B43"/>
          </p15:clr>
        </p15:guide>
        <p15:guide id="11" orient="horz" pos="528">
          <p15:clr>
            <a:srgbClr val="F26B43"/>
          </p15:clr>
        </p15:guide>
        <p15:guide id="12" orient="horz" pos="864">
          <p15:clr>
            <a:srgbClr val="F26B43"/>
          </p15:clr>
        </p15:guide>
        <p15:guide id="13" orient="horz" pos="1848">
          <p15:clr>
            <a:srgbClr val="F26B43"/>
          </p15:clr>
        </p15:guide>
        <p15:guide id="14" orient="horz" pos="1512">
          <p15:clr>
            <a:srgbClr val="F26B43"/>
          </p15:clr>
        </p15:guide>
        <p15:guide id="15" orient="horz" pos="3144">
          <p15:clr>
            <a:srgbClr val="F26B43"/>
          </p15:clr>
        </p15:guide>
        <p15:guide id="16" orient="horz" pos="28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education.github.com/pack"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pages.github.com/" TargetMode="External"/><Relationship Id="rId2" Type="http://schemas.openxmlformats.org/officeDocument/2006/relationships/image" Target="../media/image5.gif"/><Relationship Id="rId1" Type="http://schemas.openxmlformats.org/officeDocument/2006/relationships/slideLayout" Target="../slideLayouts/slideLayout10.xml"/><Relationship Id="rId4" Type="http://schemas.openxmlformats.org/officeDocument/2006/relationships/hyperlink" Target="https://docs.github.com/en/pages"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docs.github.com/communities/about-wikis" TargetMode="External"/><Relationship Id="rId2" Type="http://schemas.openxmlformats.org/officeDocument/2006/relationships/image" Target="../media/image6.gif"/><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13838-6CCC-4797-8ECB-7EF9DD857248}"/>
              </a:ext>
            </a:extLst>
          </p:cNvPr>
          <p:cNvSpPr>
            <a:spLocks noGrp="1"/>
          </p:cNvSpPr>
          <p:nvPr>
            <p:ph type="ctrTitle"/>
          </p:nvPr>
        </p:nvSpPr>
        <p:spPr>
          <a:xfrm>
            <a:off x="736052" y="4969650"/>
            <a:ext cx="6265486" cy="1075278"/>
          </a:xfrm>
        </p:spPr>
        <p:txBody>
          <a:bodyPr lIns="91440" tIns="45720" rIns="91440" bIns="45720" anchor="t">
            <a:noAutofit/>
          </a:bodyPr>
          <a:lstStyle/>
          <a:p>
            <a:r>
              <a:rPr lang="en-US" sz="6000"/>
              <a:t>Documentation</a:t>
            </a:r>
          </a:p>
        </p:txBody>
      </p:sp>
      <p:sp>
        <p:nvSpPr>
          <p:cNvPr id="11" name="Subtitle 10">
            <a:extLst>
              <a:ext uri="{FF2B5EF4-FFF2-40B4-BE49-F238E27FC236}">
                <a16:creationId xmlns:a16="http://schemas.microsoft.com/office/drawing/2014/main" id="{2F99BCD9-99B4-425C-B3C0-E78EBA3C8999}"/>
              </a:ext>
            </a:extLst>
          </p:cNvPr>
          <p:cNvSpPr>
            <a:spLocks noGrp="1"/>
          </p:cNvSpPr>
          <p:nvPr>
            <p:ph type="subTitle" idx="1"/>
          </p:nvPr>
        </p:nvSpPr>
        <p:spPr>
          <a:xfrm>
            <a:off x="7581169" y="4613737"/>
            <a:ext cx="2827961" cy="1423029"/>
          </a:xfrm>
        </p:spPr>
        <p:txBody>
          <a:bodyPr lIns="91440" tIns="45720" rIns="91440" bIns="45720" anchor="t">
            <a:noAutofit/>
          </a:bodyPr>
          <a:lstStyle/>
          <a:p>
            <a:r>
              <a:rPr lang="en-US" sz="1900"/>
              <a:t>Nhi Pham</a:t>
            </a:r>
            <a:br>
              <a:rPr lang="en-US" sz="1900"/>
            </a:br>
            <a:r>
              <a:rPr lang="en-US" sz="1900"/>
              <a:t>Jenny Spicer</a:t>
            </a:r>
            <a:br>
              <a:rPr lang="en-US" sz="1900"/>
            </a:br>
            <a:r>
              <a:rPr lang="en-US" sz="1900"/>
              <a:t>Victoria Pham</a:t>
            </a:r>
          </a:p>
        </p:txBody>
      </p:sp>
      <p:pic>
        <p:nvPicPr>
          <p:cNvPr id="30" name="Picture Placeholder 29" descr="Office desk with papers, laptop, pen and reading glasses">
            <a:extLst>
              <a:ext uri="{FF2B5EF4-FFF2-40B4-BE49-F238E27FC236}">
                <a16:creationId xmlns:a16="http://schemas.microsoft.com/office/drawing/2014/main" id="{EBEF8340-BD26-4016-B1B1-9BFC9B942749}"/>
              </a:ext>
            </a:extLst>
          </p:cNvPr>
          <p:cNvPicPr>
            <a:picLocks noGrp="1" noChangeAspect="1"/>
          </p:cNvPicPr>
          <p:nvPr>
            <p:ph type="pic" sz="quarter" idx="13"/>
          </p:nvPr>
        </p:nvPicPr>
        <p:blipFill rotWithShape="1">
          <a:blip r:embed="rId2"/>
          <a:srcRect t="7" b="7"/>
          <a:stretch/>
        </p:blipFill>
        <p:spPr>
          <a:xfrm>
            <a:off x="392949" y="358660"/>
            <a:ext cx="10369604" cy="4154274"/>
          </a:xfrm>
        </p:spPr>
      </p:pic>
    </p:spTree>
    <p:extLst>
      <p:ext uri="{BB962C8B-B14F-4D97-AF65-F5344CB8AC3E}">
        <p14:creationId xmlns:p14="http://schemas.microsoft.com/office/powerpoint/2010/main" val="19970809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7B840-04AA-410B-8A72-B848F9F6C257}"/>
              </a:ext>
            </a:extLst>
          </p:cNvPr>
          <p:cNvSpPr>
            <a:spLocks noGrp="1"/>
          </p:cNvSpPr>
          <p:nvPr>
            <p:ph type="ctrTitle"/>
          </p:nvPr>
        </p:nvSpPr>
        <p:spPr>
          <a:xfrm>
            <a:off x="7104444" y="2402613"/>
            <a:ext cx="3282184" cy="3331867"/>
          </a:xfrm>
        </p:spPr>
        <p:txBody>
          <a:bodyPr/>
          <a:lstStyle/>
          <a:p>
            <a:r>
              <a:rPr lang="en-US"/>
              <a:t>Topic one</a:t>
            </a:r>
          </a:p>
        </p:txBody>
      </p:sp>
      <p:sp>
        <p:nvSpPr>
          <p:cNvPr id="3" name="Subtitle 2">
            <a:extLst>
              <a:ext uri="{FF2B5EF4-FFF2-40B4-BE49-F238E27FC236}">
                <a16:creationId xmlns:a16="http://schemas.microsoft.com/office/drawing/2014/main" id="{E905E107-9713-4C30-AE85-314FCED0660B}"/>
              </a:ext>
            </a:extLst>
          </p:cNvPr>
          <p:cNvSpPr>
            <a:spLocks noGrp="1"/>
          </p:cNvSpPr>
          <p:nvPr>
            <p:ph type="subTitle" idx="1"/>
          </p:nvPr>
        </p:nvSpPr>
        <p:spPr>
          <a:xfrm>
            <a:off x="7104444" y="703687"/>
            <a:ext cx="3282183" cy="866380"/>
          </a:xfrm>
        </p:spPr>
        <p:txBody>
          <a:bodyPr/>
          <a:lstStyle/>
          <a:p>
            <a:r>
              <a:rPr lang="en-US"/>
              <a:t>Subtitle</a:t>
            </a:r>
          </a:p>
        </p:txBody>
      </p:sp>
      <p:pic>
        <p:nvPicPr>
          <p:cNvPr id="23" name="Picture Placeholder 22" descr="Office meeting ">
            <a:extLst>
              <a:ext uri="{FF2B5EF4-FFF2-40B4-BE49-F238E27FC236}">
                <a16:creationId xmlns:a16="http://schemas.microsoft.com/office/drawing/2014/main" id="{F7E3FB0F-A5DF-4CC2-A482-964F94F53129}"/>
              </a:ext>
            </a:extLst>
          </p:cNvPr>
          <p:cNvPicPr>
            <a:picLocks noGrp="1" noChangeAspect="1"/>
          </p:cNvPicPr>
          <p:nvPr>
            <p:ph type="pic" sz="quarter" idx="13"/>
          </p:nvPr>
        </p:nvPicPr>
        <p:blipFill rotWithShape="1">
          <a:blip r:embed="rId3"/>
          <a:srcRect l="18765" r="18765"/>
          <a:stretch/>
        </p:blipFill>
        <p:spPr>
          <a:xfrm>
            <a:off x="0" y="0"/>
            <a:ext cx="6426200" cy="6858000"/>
          </a:xfrm>
        </p:spPr>
      </p:pic>
    </p:spTree>
    <p:extLst>
      <p:ext uri="{BB962C8B-B14F-4D97-AF65-F5344CB8AC3E}">
        <p14:creationId xmlns:p14="http://schemas.microsoft.com/office/powerpoint/2010/main" val="29663092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1CA84-EE45-8CC8-E0E7-4930B965AEE4}"/>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BA336F68-633D-5BCF-678D-1903D957BDC1}"/>
              </a:ext>
            </a:extLst>
          </p:cNvPr>
          <p:cNvSpPr>
            <a:spLocks noGrp="1"/>
          </p:cNvSpPr>
          <p:nvPr>
            <p:ph type="pic" sz="quarter" idx="13"/>
          </p:nvPr>
        </p:nvSpPr>
        <p:spPr/>
        <p:txBody>
          <a:bodyPr/>
          <a:lstStyle/>
          <a:p>
            <a:endParaRPr lang="en-US"/>
          </a:p>
        </p:txBody>
      </p:sp>
      <p:sp>
        <p:nvSpPr>
          <p:cNvPr id="4" name="Picture Placeholder 3">
            <a:extLst>
              <a:ext uri="{FF2B5EF4-FFF2-40B4-BE49-F238E27FC236}">
                <a16:creationId xmlns:a16="http://schemas.microsoft.com/office/drawing/2014/main" id="{7B2BC2E5-C48C-FC19-7C42-D9218E3626BB}"/>
              </a:ext>
            </a:extLst>
          </p:cNvPr>
          <p:cNvSpPr>
            <a:spLocks noGrp="1"/>
          </p:cNvSpPr>
          <p:nvPr>
            <p:ph type="pic" sz="quarter" idx="14"/>
          </p:nvPr>
        </p:nvSpPr>
        <p:spPr/>
        <p:txBody>
          <a:bodyPr/>
          <a:lstStyle/>
          <a:p>
            <a:endParaRPr lang="en-US"/>
          </a:p>
        </p:txBody>
      </p:sp>
      <p:sp>
        <p:nvSpPr>
          <p:cNvPr id="5" name="Content Placeholder 4">
            <a:extLst>
              <a:ext uri="{FF2B5EF4-FFF2-40B4-BE49-F238E27FC236}">
                <a16:creationId xmlns:a16="http://schemas.microsoft.com/office/drawing/2014/main" id="{0311B93D-483F-D84B-D206-BFCAFEC78BB7}"/>
              </a:ext>
            </a:extLst>
          </p:cNvPr>
          <p:cNvSpPr>
            <a:spLocks noGrp="1"/>
          </p:cNvSpPr>
          <p:nvPr>
            <p:ph idx="1"/>
          </p:nvPr>
        </p:nvSpPr>
        <p:spPr/>
        <p:txBody>
          <a:bodyPr/>
          <a:lstStyle/>
          <a:p>
            <a:endParaRPr lang="en-US"/>
          </a:p>
        </p:txBody>
      </p:sp>
      <p:sp>
        <p:nvSpPr>
          <p:cNvPr id="6" name="Footer Placeholder 5">
            <a:extLst>
              <a:ext uri="{FF2B5EF4-FFF2-40B4-BE49-F238E27FC236}">
                <a16:creationId xmlns:a16="http://schemas.microsoft.com/office/drawing/2014/main" id="{407775A8-A154-61E6-9C44-945FBCF4C2BB}"/>
              </a:ext>
            </a:extLst>
          </p:cNvPr>
          <p:cNvSpPr>
            <a:spLocks noGrp="1"/>
          </p:cNvSpPr>
          <p:nvPr>
            <p:ph type="ftr" sz="quarter" idx="11"/>
          </p:nvPr>
        </p:nvSpPr>
        <p:spPr/>
        <p:txBody>
          <a:bodyPr/>
          <a:lstStyle/>
          <a:p>
            <a:r>
              <a:rPr lang="en-US"/>
              <a:t>PRESENTATION TITLE</a:t>
            </a:r>
          </a:p>
        </p:txBody>
      </p:sp>
      <p:sp>
        <p:nvSpPr>
          <p:cNvPr id="7" name="Slide Number Placeholder 6">
            <a:extLst>
              <a:ext uri="{FF2B5EF4-FFF2-40B4-BE49-F238E27FC236}">
                <a16:creationId xmlns:a16="http://schemas.microsoft.com/office/drawing/2014/main" id="{66AEFFEA-6103-89A9-C043-E2C4341BCDA9}"/>
              </a:ext>
            </a:extLst>
          </p:cNvPr>
          <p:cNvSpPr>
            <a:spLocks noGrp="1"/>
          </p:cNvSpPr>
          <p:nvPr>
            <p:ph type="sldNum" sz="quarter" idx="12"/>
          </p:nvPr>
        </p:nvSpPr>
        <p:spPr/>
        <p:txBody>
          <a:bodyPr/>
          <a:lstStyle/>
          <a:p>
            <a:fld id="{42B7CBA4-B6F8-42AF-9F87-A3019C537482}" type="slidenum">
              <a:rPr lang="en-US" smtClean="0"/>
              <a:pPr/>
              <a:t>11</a:t>
            </a:fld>
            <a:endParaRPr lang="en-US"/>
          </a:p>
        </p:txBody>
      </p:sp>
    </p:spTree>
    <p:extLst>
      <p:ext uri="{BB962C8B-B14F-4D97-AF65-F5344CB8AC3E}">
        <p14:creationId xmlns:p14="http://schemas.microsoft.com/office/powerpoint/2010/main" val="676510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676D36B-3BFC-46C6-9F9E-5B416819119B}"/>
              </a:ext>
            </a:extLst>
          </p:cNvPr>
          <p:cNvSpPr>
            <a:spLocks noGrp="1"/>
          </p:cNvSpPr>
          <p:nvPr>
            <p:ph type="title"/>
          </p:nvPr>
        </p:nvSpPr>
        <p:spPr>
          <a:xfrm>
            <a:off x="838199" y="545914"/>
            <a:ext cx="9527275" cy="1241944"/>
          </a:xfrm>
        </p:spPr>
        <p:txBody>
          <a:bodyPr/>
          <a:lstStyle/>
          <a:p>
            <a:r>
              <a:rPr lang="en-US"/>
              <a:t>Table</a:t>
            </a:r>
          </a:p>
        </p:txBody>
      </p:sp>
      <p:graphicFrame>
        <p:nvGraphicFramePr>
          <p:cNvPr id="12" name="Table 9">
            <a:extLst>
              <a:ext uri="{FF2B5EF4-FFF2-40B4-BE49-F238E27FC236}">
                <a16:creationId xmlns:a16="http://schemas.microsoft.com/office/drawing/2014/main" id="{FE9C0649-F657-4392-BDCB-2938E263E31B}"/>
              </a:ext>
            </a:extLst>
          </p:cNvPr>
          <p:cNvGraphicFramePr>
            <a:graphicFrameLocks noGrp="1"/>
          </p:cNvGraphicFramePr>
          <p:nvPr>
            <p:ph sz="quarter" idx="13"/>
            <p:extLst>
              <p:ext uri="{D42A27DB-BD31-4B8C-83A1-F6EECF244321}">
                <p14:modId xmlns:p14="http://schemas.microsoft.com/office/powerpoint/2010/main" val="574078361"/>
              </p:ext>
            </p:extLst>
          </p:nvPr>
        </p:nvGraphicFramePr>
        <p:xfrm>
          <a:off x="1220788" y="2322513"/>
          <a:ext cx="8663075" cy="3310890"/>
        </p:xfrm>
        <a:graphic>
          <a:graphicData uri="http://schemas.openxmlformats.org/drawingml/2006/table">
            <a:tbl>
              <a:tblPr firstRow="1" bandRow="1">
                <a:tableStyleId>{C083E6E3-FA7D-4D7B-A595-EF9225AFEA82}</a:tableStyleId>
              </a:tblPr>
              <a:tblGrid>
                <a:gridCol w="1732615">
                  <a:extLst>
                    <a:ext uri="{9D8B030D-6E8A-4147-A177-3AD203B41FA5}">
                      <a16:colId xmlns:a16="http://schemas.microsoft.com/office/drawing/2014/main" val="1517755082"/>
                    </a:ext>
                  </a:extLst>
                </a:gridCol>
                <a:gridCol w="1732615">
                  <a:extLst>
                    <a:ext uri="{9D8B030D-6E8A-4147-A177-3AD203B41FA5}">
                      <a16:colId xmlns:a16="http://schemas.microsoft.com/office/drawing/2014/main" val="2446386500"/>
                    </a:ext>
                  </a:extLst>
                </a:gridCol>
                <a:gridCol w="1732615">
                  <a:extLst>
                    <a:ext uri="{9D8B030D-6E8A-4147-A177-3AD203B41FA5}">
                      <a16:colId xmlns:a16="http://schemas.microsoft.com/office/drawing/2014/main" val="3308918160"/>
                    </a:ext>
                  </a:extLst>
                </a:gridCol>
                <a:gridCol w="1732615">
                  <a:extLst>
                    <a:ext uri="{9D8B030D-6E8A-4147-A177-3AD203B41FA5}">
                      <a16:colId xmlns:a16="http://schemas.microsoft.com/office/drawing/2014/main" val="1854486728"/>
                    </a:ext>
                  </a:extLst>
                </a:gridCol>
                <a:gridCol w="1732615">
                  <a:extLst>
                    <a:ext uri="{9D8B030D-6E8A-4147-A177-3AD203B41FA5}">
                      <a16:colId xmlns:a16="http://schemas.microsoft.com/office/drawing/2014/main" val="1808496511"/>
                    </a:ext>
                  </a:extLst>
                </a:gridCol>
              </a:tblGrid>
              <a:tr h="662178">
                <a:tc>
                  <a:txBody>
                    <a:bodyPr/>
                    <a:lstStyle/>
                    <a:p>
                      <a:pPr algn="ctr"/>
                      <a:endParaRPr lang="en-US"/>
                    </a:p>
                  </a:txBody>
                  <a:tcPr anchor="ctr"/>
                </a:tc>
                <a:tc>
                  <a:txBody>
                    <a:bodyPr/>
                    <a:lstStyle/>
                    <a:p>
                      <a:pPr algn="l"/>
                      <a:r>
                        <a:rPr lang="en-US" b="0">
                          <a:solidFill>
                            <a:schemeClr val="tx1"/>
                          </a:solidFill>
                          <a:latin typeface="+mj-lt"/>
                        </a:rPr>
                        <a:t>Category 1</a:t>
                      </a:r>
                    </a:p>
                  </a:txBody>
                  <a:tcPr anchor="ctr"/>
                </a:tc>
                <a:tc>
                  <a:txBody>
                    <a:bodyPr/>
                    <a:lstStyle/>
                    <a:p>
                      <a:pPr algn="l"/>
                      <a:r>
                        <a:rPr lang="en-US" b="0">
                          <a:solidFill>
                            <a:schemeClr val="tx1"/>
                          </a:solidFill>
                          <a:latin typeface="+mj-lt"/>
                        </a:rPr>
                        <a:t>Category 2</a:t>
                      </a:r>
                    </a:p>
                  </a:txBody>
                  <a:tcPr anchor="ctr"/>
                </a:tc>
                <a:tc>
                  <a:txBody>
                    <a:bodyPr/>
                    <a:lstStyle/>
                    <a:p>
                      <a:pPr algn="l"/>
                      <a:r>
                        <a:rPr lang="en-US" b="0">
                          <a:solidFill>
                            <a:schemeClr val="tx1"/>
                          </a:solidFill>
                          <a:latin typeface="+mj-lt"/>
                        </a:rPr>
                        <a:t>Category 3</a:t>
                      </a:r>
                    </a:p>
                  </a:txBody>
                  <a:tcPr anchor="ctr"/>
                </a:tc>
                <a:tc>
                  <a:txBody>
                    <a:bodyPr/>
                    <a:lstStyle/>
                    <a:p>
                      <a:pPr algn="l"/>
                      <a:r>
                        <a:rPr lang="en-US" b="0">
                          <a:solidFill>
                            <a:schemeClr val="tx1"/>
                          </a:solidFill>
                          <a:latin typeface="+mj-lt"/>
                        </a:rPr>
                        <a:t>Category 4</a:t>
                      </a:r>
                    </a:p>
                  </a:txBody>
                  <a:tcPr anchor="ctr"/>
                </a:tc>
                <a:extLst>
                  <a:ext uri="{0D108BD9-81ED-4DB2-BD59-A6C34878D82A}">
                    <a16:rowId xmlns:a16="http://schemas.microsoft.com/office/drawing/2014/main" val="3100351803"/>
                  </a:ext>
                </a:extLst>
              </a:tr>
              <a:tr h="662178">
                <a:tc>
                  <a:txBody>
                    <a:bodyPr/>
                    <a:lstStyle/>
                    <a:p>
                      <a:r>
                        <a:rPr lang="en-US"/>
                        <a:t>Item 1</a:t>
                      </a:r>
                    </a:p>
                  </a:txBody>
                  <a:tcPr anchor="ctr"/>
                </a:tc>
                <a:tc>
                  <a:txBody>
                    <a:bodyPr/>
                    <a:lstStyle/>
                    <a:p>
                      <a:r>
                        <a:rPr lang="en-US"/>
                        <a:t>4.5</a:t>
                      </a:r>
                    </a:p>
                  </a:txBody>
                  <a:tcPr anchor="ctr"/>
                </a:tc>
                <a:tc>
                  <a:txBody>
                    <a:bodyPr/>
                    <a:lstStyle/>
                    <a:p>
                      <a:r>
                        <a:rPr lang="en-US"/>
                        <a:t>2.3</a:t>
                      </a:r>
                    </a:p>
                  </a:txBody>
                  <a:tcPr anchor="ctr"/>
                </a:tc>
                <a:tc>
                  <a:txBody>
                    <a:bodyPr/>
                    <a:lstStyle/>
                    <a:p>
                      <a:r>
                        <a:rPr lang="en-US"/>
                        <a:t>1.7</a:t>
                      </a:r>
                    </a:p>
                  </a:txBody>
                  <a:tcPr anchor="ctr"/>
                </a:tc>
                <a:tc>
                  <a:txBody>
                    <a:bodyPr/>
                    <a:lstStyle/>
                    <a:p>
                      <a:r>
                        <a:rPr lang="en-US"/>
                        <a:t>5</a:t>
                      </a:r>
                    </a:p>
                  </a:txBody>
                  <a:tcPr anchor="ctr"/>
                </a:tc>
                <a:extLst>
                  <a:ext uri="{0D108BD9-81ED-4DB2-BD59-A6C34878D82A}">
                    <a16:rowId xmlns:a16="http://schemas.microsoft.com/office/drawing/2014/main" val="2801628125"/>
                  </a:ext>
                </a:extLst>
              </a:tr>
              <a:tr h="662178">
                <a:tc>
                  <a:txBody>
                    <a:bodyPr/>
                    <a:lstStyle/>
                    <a:p>
                      <a:r>
                        <a:rPr lang="en-US"/>
                        <a:t>Item 2</a:t>
                      </a:r>
                    </a:p>
                  </a:txBody>
                  <a:tcPr anchor="ctr"/>
                </a:tc>
                <a:tc>
                  <a:txBody>
                    <a:bodyPr/>
                    <a:lstStyle/>
                    <a:p>
                      <a:r>
                        <a:rPr lang="en-US"/>
                        <a:t>3.2</a:t>
                      </a:r>
                    </a:p>
                  </a:txBody>
                  <a:tcPr anchor="ctr"/>
                </a:tc>
                <a:tc>
                  <a:txBody>
                    <a:bodyPr/>
                    <a:lstStyle/>
                    <a:p>
                      <a:r>
                        <a:rPr lang="en-US"/>
                        <a:t>5.1</a:t>
                      </a:r>
                    </a:p>
                  </a:txBody>
                  <a:tcPr anchor="ctr"/>
                </a:tc>
                <a:tc>
                  <a:txBody>
                    <a:bodyPr/>
                    <a:lstStyle/>
                    <a:p>
                      <a:r>
                        <a:rPr lang="en-US"/>
                        <a:t>4.4</a:t>
                      </a:r>
                    </a:p>
                  </a:txBody>
                  <a:tcPr anchor="ctr"/>
                </a:tc>
                <a:tc>
                  <a:txBody>
                    <a:bodyPr/>
                    <a:lstStyle/>
                    <a:p>
                      <a:r>
                        <a:rPr lang="en-US"/>
                        <a:t>3</a:t>
                      </a:r>
                    </a:p>
                  </a:txBody>
                  <a:tcPr anchor="ctr"/>
                </a:tc>
                <a:extLst>
                  <a:ext uri="{0D108BD9-81ED-4DB2-BD59-A6C34878D82A}">
                    <a16:rowId xmlns:a16="http://schemas.microsoft.com/office/drawing/2014/main" val="522315634"/>
                  </a:ext>
                </a:extLst>
              </a:tr>
              <a:tr h="662178">
                <a:tc>
                  <a:txBody>
                    <a:bodyPr/>
                    <a:lstStyle/>
                    <a:p>
                      <a:r>
                        <a:rPr lang="en-US"/>
                        <a:t>Item 3</a:t>
                      </a:r>
                    </a:p>
                  </a:txBody>
                  <a:tcPr anchor="ctr"/>
                </a:tc>
                <a:tc>
                  <a:txBody>
                    <a:bodyPr/>
                    <a:lstStyle/>
                    <a:p>
                      <a:r>
                        <a:rPr lang="en-US"/>
                        <a:t>2.1</a:t>
                      </a:r>
                    </a:p>
                  </a:txBody>
                  <a:tcPr anchor="ctr"/>
                </a:tc>
                <a:tc>
                  <a:txBody>
                    <a:bodyPr/>
                    <a:lstStyle/>
                    <a:p>
                      <a:r>
                        <a:rPr lang="en-US"/>
                        <a:t>1.7</a:t>
                      </a:r>
                    </a:p>
                  </a:txBody>
                  <a:tcPr anchor="ctr"/>
                </a:tc>
                <a:tc>
                  <a:txBody>
                    <a:bodyPr/>
                    <a:lstStyle/>
                    <a:p>
                      <a:r>
                        <a:rPr lang="en-US"/>
                        <a:t>2.5</a:t>
                      </a:r>
                    </a:p>
                  </a:txBody>
                  <a:tcPr anchor="ctr"/>
                </a:tc>
                <a:tc>
                  <a:txBody>
                    <a:bodyPr/>
                    <a:lstStyle/>
                    <a:p>
                      <a:r>
                        <a:rPr lang="en-US"/>
                        <a:t>2.8</a:t>
                      </a:r>
                    </a:p>
                  </a:txBody>
                  <a:tcPr anchor="ctr"/>
                </a:tc>
                <a:extLst>
                  <a:ext uri="{0D108BD9-81ED-4DB2-BD59-A6C34878D82A}">
                    <a16:rowId xmlns:a16="http://schemas.microsoft.com/office/drawing/2014/main" val="3923311043"/>
                  </a:ext>
                </a:extLst>
              </a:tr>
              <a:tr h="662178">
                <a:tc>
                  <a:txBody>
                    <a:bodyPr/>
                    <a:lstStyle/>
                    <a:p>
                      <a:r>
                        <a:rPr lang="en-US"/>
                        <a:t>Item 4</a:t>
                      </a:r>
                    </a:p>
                  </a:txBody>
                  <a:tcPr anchor="ctr"/>
                </a:tc>
                <a:tc>
                  <a:txBody>
                    <a:bodyPr/>
                    <a:lstStyle/>
                    <a:p>
                      <a:r>
                        <a:rPr lang="en-US"/>
                        <a:t>4.5</a:t>
                      </a:r>
                    </a:p>
                  </a:txBody>
                  <a:tcPr anchor="ctr"/>
                </a:tc>
                <a:tc>
                  <a:txBody>
                    <a:bodyPr/>
                    <a:lstStyle/>
                    <a:p>
                      <a:r>
                        <a:rPr lang="en-US"/>
                        <a:t>2.2</a:t>
                      </a:r>
                    </a:p>
                  </a:txBody>
                  <a:tcPr anchor="ctr"/>
                </a:tc>
                <a:tc>
                  <a:txBody>
                    <a:bodyPr/>
                    <a:lstStyle/>
                    <a:p>
                      <a:r>
                        <a:rPr lang="en-US"/>
                        <a:t>1.7</a:t>
                      </a:r>
                    </a:p>
                  </a:txBody>
                  <a:tcPr anchor="ctr"/>
                </a:tc>
                <a:tc>
                  <a:txBody>
                    <a:bodyPr/>
                    <a:lstStyle/>
                    <a:p>
                      <a:r>
                        <a:rPr lang="en-US"/>
                        <a:t>7</a:t>
                      </a:r>
                    </a:p>
                  </a:txBody>
                  <a:tcPr anchor="ctr"/>
                </a:tc>
                <a:extLst>
                  <a:ext uri="{0D108BD9-81ED-4DB2-BD59-A6C34878D82A}">
                    <a16:rowId xmlns:a16="http://schemas.microsoft.com/office/drawing/2014/main" val="2046739586"/>
                  </a:ext>
                </a:extLst>
              </a:tr>
            </a:tbl>
          </a:graphicData>
        </a:graphic>
      </p:graphicFrame>
      <p:sp>
        <p:nvSpPr>
          <p:cNvPr id="3" name="Footer Placeholder 2">
            <a:extLst>
              <a:ext uri="{FF2B5EF4-FFF2-40B4-BE49-F238E27FC236}">
                <a16:creationId xmlns:a16="http://schemas.microsoft.com/office/drawing/2014/main" id="{F13ED85D-079F-4DB5-BFE0-E63663B6FC4D}"/>
              </a:ext>
            </a:extLst>
          </p:cNvPr>
          <p:cNvSpPr>
            <a:spLocks noGrp="1"/>
          </p:cNvSpPr>
          <p:nvPr>
            <p:ph type="ftr" sz="quarter" idx="11"/>
          </p:nvPr>
        </p:nvSpPr>
        <p:spPr>
          <a:xfrm rot="5400000">
            <a:off x="9233562" y="2578525"/>
            <a:ext cx="4114800" cy="365125"/>
          </a:xfrm>
        </p:spPr>
        <p:txBody>
          <a:bodyPr/>
          <a:lstStyle/>
          <a:p>
            <a:r>
              <a:rPr lang="en-US"/>
              <a:t>PRESENTATION TITLE</a:t>
            </a:r>
          </a:p>
        </p:txBody>
      </p:sp>
      <p:sp>
        <p:nvSpPr>
          <p:cNvPr id="5" name="Slide Number Placeholder 4">
            <a:extLst>
              <a:ext uri="{FF2B5EF4-FFF2-40B4-BE49-F238E27FC236}">
                <a16:creationId xmlns:a16="http://schemas.microsoft.com/office/drawing/2014/main" id="{DAA5D918-5B45-4D88-8C26-91A061D33F99}"/>
              </a:ext>
            </a:extLst>
          </p:cNvPr>
          <p:cNvSpPr>
            <a:spLocks noGrp="1"/>
          </p:cNvSpPr>
          <p:nvPr>
            <p:ph type="sldNum" sz="quarter" idx="12"/>
          </p:nvPr>
        </p:nvSpPr>
        <p:spPr>
          <a:xfrm>
            <a:off x="10821701" y="5672706"/>
            <a:ext cx="951908" cy="754673"/>
          </a:xfrm>
        </p:spPr>
        <p:txBody>
          <a:bodyPr/>
          <a:lstStyle/>
          <a:p>
            <a:fld id="{5709AFD8-D051-4223-B8CF-1EC150CE8836}" type="slidenum">
              <a:rPr lang="en-US" smtClean="0"/>
              <a:pPr/>
              <a:t>12</a:t>
            </a:fld>
            <a:endParaRPr lang="en-US"/>
          </a:p>
        </p:txBody>
      </p:sp>
    </p:spTree>
    <p:extLst>
      <p:ext uri="{BB962C8B-B14F-4D97-AF65-F5344CB8AC3E}">
        <p14:creationId xmlns:p14="http://schemas.microsoft.com/office/powerpoint/2010/main" val="987058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8" name="Picture Placeholder 27">
            <a:extLst>
              <a:ext uri="{FF2B5EF4-FFF2-40B4-BE49-F238E27FC236}">
                <a16:creationId xmlns:a16="http://schemas.microsoft.com/office/drawing/2014/main" id="{5807317B-B371-4946-B197-BC39BD6CA579}"/>
              </a:ext>
              <a:ext uri="{C183D7F6-B498-43B3-948B-1728B52AA6E4}">
                <adec:decorative xmlns:adec="http://schemas.microsoft.com/office/drawing/2017/decorative" val="1"/>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p:spPr>
      </p:pic>
      <p:sp>
        <p:nvSpPr>
          <p:cNvPr id="21" name="Title 20">
            <a:extLst>
              <a:ext uri="{FF2B5EF4-FFF2-40B4-BE49-F238E27FC236}">
                <a16:creationId xmlns:a16="http://schemas.microsoft.com/office/drawing/2014/main" id="{204DAC84-837C-40BB-8177-C1D5A4092E2C}"/>
              </a:ext>
            </a:extLst>
          </p:cNvPr>
          <p:cNvSpPr>
            <a:spLocks noGrp="1"/>
          </p:cNvSpPr>
          <p:nvPr>
            <p:ph type="ctrTitle"/>
          </p:nvPr>
        </p:nvSpPr>
        <p:spPr>
          <a:xfrm>
            <a:off x="7580671" y="723672"/>
            <a:ext cx="2915296" cy="3884668"/>
          </a:xfrm>
        </p:spPr>
        <p:txBody>
          <a:bodyPr>
            <a:normAutofit fontScale="90000"/>
          </a:bodyPr>
          <a:lstStyle/>
          <a:p>
            <a:r>
              <a:rPr lang="en-US"/>
              <a:t>The way to get started is to quit talking and begin doing.</a:t>
            </a:r>
          </a:p>
        </p:txBody>
      </p:sp>
      <p:sp>
        <p:nvSpPr>
          <p:cNvPr id="22" name="Subtitle 21">
            <a:extLst>
              <a:ext uri="{FF2B5EF4-FFF2-40B4-BE49-F238E27FC236}">
                <a16:creationId xmlns:a16="http://schemas.microsoft.com/office/drawing/2014/main" id="{8C671165-EFA4-4DBE-B4FE-16D762A368B6}"/>
              </a:ext>
            </a:extLst>
          </p:cNvPr>
          <p:cNvSpPr>
            <a:spLocks noGrp="1"/>
          </p:cNvSpPr>
          <p:nvPr>
            <p:ph type="body" sz="quarter" idx="14"/>
          </p:nvPr>
        </p:nvSpPr>
        <p:spPr>
          <a:xfrm>
            <a:off x="7580313" y="5005388"/>
            <a:ext cx="3609975" cy="850900"/>
          </a:xfrm>
        </p:spPr>
        <p:txBody>
          <a:bodyPr>
            <a:normAutofit/>
          </a:bodyPr>
          <a:lstStyle/>
          <a:p>
            <a:r>
              <a:rPr lang="en-US"/>
              <a:t>Walt Disney</a:t>
            </a:r>
          </a:p>
        </p:txBody>
      </p:sp>
      <p:sp>
        <p:nvSpPr>
          <p:cNvPr id="3" name="Footer Placeholder 2">
            <a:extLst>
              <a:ext uri="{FF2B5EF4-FFF2-40B4-BE49-F238E27FC236}">
                <a16:creationId xmlns:a16="http://schemas.microsoft.com/office/drawing/2014/main" id="{CC98D769-2E5A-4EF9-8426-9BA082FBC4FB}"/>
              </a:ext>
            </a:extLst>
          </p:cNvPr>
          <p:cNvSpPr>
            <a:spLocks noGrp="1"/>
          </p:cNvSpPr>
          <p:nvPr>
            <p:ph type="ftr" sz="quarter" idx="11"/>
          </p:nvPr>
        </p:nvSpPr>
        <p:spPr>
          <a:xfrm rot="5400000">
            <a:off x="9233562" y="2578525"/>
            <a:ext cx="4114800" cy="365125"/>
          </a:xfrm>
        </p:spPr>
        <p:txBody>
          <a:bodyPr/>
          <a:lstStyle/>
          <a:p>
            <a:r>
              <a:rPr lang="en-US"/>
              <a:t>PRESENTATION TITLE</a:t>
            </a:r>
          </a:p>
        </p:txBody>
      </p:sp>
      <p:sp>
        <p:nvSpPr>
          <p:cNvPr id="20" name="Slide Number Placeholder 19">
            <a:extLst>
              <a:ext uri="{FF2B5EF4-FFF2-40B4-BE49-F238E27FC236}">
                <a16:creationId xmlns:a16="http://schemas.microsoft.com/office/drawing/2014/main" id="{56047088-86BC-474E-9B17-B77EC1581A72}"/>
              </a:ext>
            </a:extLst>
          </p:cNvPr>
          <p:cNvSpPr>
            <a:spLocks noGrp="1"/>
          </p:cNvSpPr>
          <p:nvPr>
            <p:ph type="sldNum" sz="quarter" idx="13"/>
          </p:nvPr>
        </p:nvSpPr>
        <p:spPr>
          <a:xfrm>
            <a:off x="10821701" y="5672706"/>
            <a:ext cx="951908" cy="754673"/>
          </a:xfrm>
        </p:spPr>
        <p:txBody>
          <a:bodyPr/>
          <a:lstStyle/>
          <a:p>
            <a:fld id="{FB5BC9EA-4FEE-444B-92CE-4488B20DCBA7}" type="slidenum">
              <a:rPr lang="en-US" smtClean="0"/>
              <a:pPr/>
              <a:t>13</a:t>
            </a:fld>
            <a:endParaRPr lang="en-US"/>
          </a:p>
        </p:txBody>
      </p:sp>
      <p:grpSp>
        <p:nvGrpSpPr>
          <p:cNvPr id="67" name="Group 66">
            <a:extLst>
              <a:ext uri="{FF2B5EF4-FFF2-40B4-BE49-F238E27FC236}">
                <a16:creationId xmlns:a16="http://schemas.microsoft.com/office/drawing/2014/main" id="{0740EB13-AAB4-4A6B-86CB-5C5DE11EEEBC}"/>
              </a:ext>
              <a:ext uri="{C183D7F6-B498-43B3-948B-1728B52AA6E4}">
                <adec:decorative xmlns:adec="http://schemas.microsoft.com/office/drawing/2017/decorative" val="1"/>
              </a:ext>
            </a:extLst>
          </p:cNvPr>
          <p:cNvGrpSpPr/>
          <p:nvPr/>
        </p:nvGrpSpPr>
        <p:grpSpPr>
          <a:xfrm>
            <a:off x="7277099" y="334926"/>
            <a:ext cx="4547155" cy="6188148"/>
            <a:chOff x="7277099" y="334926"/>
            <a:chExt cx="4547155" cy="6188148"/>
          </a:xfrm>
        </p:grpSpPr>
        <p:sp>
          <p:nvSpPr>
            <p:cNvPr id="68" name="Rectangle 67">
              <a:extLst>
                <a:ext uri="{FF2B5EF4-FFF2-40B4-BE49-F238E27FC236}">
                  <a16:creationId xmlns:a16="http://schemas.microsoft.com/office/drawing/2014/main" id="{79AB9241-039C-4FF2-AECC-BABC335E3DE0}"/>
                </a:ext>
              </a:extLst>
            </p:cNvPr>
            <p:cNvSpPr/>
            <p:nvPr/>
          </p:nvSpPr>
          <p:spPr>
            <a:xfrm>
              <a:off x="7277099" y="334926"/>
              <a:ext cx="4547155" cy="6188148"/>
            </a:xfrm>
            <a:prstGeom prst="rect">
              <a:avLst/>
            </a:prstGeom>
            <a:noFill/>
            <a:ln>
              <a:solidFill>
                <a:srgbClr val="FFFFFF"/>
              </a:solidFill>
            </a:ln>
            <a:effectLst>
              <a:outerShdw blurRad="381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Straight Connector 68">
              <a:extLst>
                <a:ext uri="{FF2B5EF4-FFF2-40B4-BE49-F238E27FC236}">
                  <a16:creationId xmlns:a16="http://schemas.microsoft.com/office/drawing/2014/main" id="{7D18A629-23DA-4189-AD51-B95E5BCC564C}"/>
                </a:ext>
              </a:extLst>
            </p:cNvPr>
            <p:cNvCxnSpPr>
              <a:cxnSpLocks/>
            </p:cNvCxnSpPr>
            <p:nvPr/>
          </p:nvCxnSpPr>
          <p:spPr>
            <a:xfrm>
              <a:off x="10748698" y="334926"/>
              <a:ext cx="0" cy="6188148"/>
            </a:xfrm>
            <a:prstGeom prst="line">
              <a:avLst/>
            </a:prstGeom>
            <a:ln w="12700">
              <a:solidFill>
                <a:srgbClr val="FFFFFF"/>
              </a:solidFill>
            </a:ln>
            <a:effectLst>
              <a:outerShdw blurRad="38100" dist="127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396B2BA3-41A2-4270-966C-E52762F95C7E}"/>
                </a:ext>
              </a:extLst>
            </p:cNvPr>
            <p:cNvCxnSpPr>
              <a:cxnSpLocks/>
            </p:cNvCxnSpPr>
            <p:nvPr/>
          </p:nvCxnSpPr>
          <p:spPr>
            <a:xfrm>
              <a:off x="7277100" y="4991100"/>
              <a:ext cx="3471597" cy="0"/>
            </a:xfrm>
            <a:prstGeom prst="line">
              <a:avLst/>
            </a:prstGeom>
            <a:ln w="12700">
              <a:solidFill>
                <a:srgbClr val="FFFFFF"/>
              </a:solidFill>
            </a:ln>
            <a:effectLst>
              <a:outerShdw blurRad="38100" dist="127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360ABC38-AF6D-4F2F-82EB-C5F69F10F667}"/>
                </a:ext>
              </a:extLst>
            </p:cNvPr>
            <p:cNvCxnSpPr>
              <a:cxnSpLocks/>
            </p:cNvCxnSpPr>
            <p:nvPr/>
          </p:nvCxnSpPr>
          <p:spPr>
            <a:xfrm>
              <a:off x="7277100" y="6047437"/>
              <a:ext cx="3471598" cy="0"/>
            </a:xfrm>
            <a:prstGeom prst="line">
              <a:avLst/>
            </a:prstGeom>
            <a:ln w="12700">
              <a:solidFill>
                <a:srgbClr val="FFFFFF"/>
              </a:solidFill>
            </a:ln>
            <a:effectLst>
              <a:outerShdw blurRad="38100" dist="127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634229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D8E0FE-CD1D-48DB-9832-7196271719E1}"/>
              </a:ext>
            </a:extLst>
          </p:cNvPr>
          <p:cNvSpPr>
            <a:spLocks noGrp="1"/>
          </p:cNvSpPr>
          <p:nvPr>
            <p:ph type="title"/>
          </p:nvPr>
        </p:nvSpPr>
        <p:spPr/>
        <p:txBody>
          <a:bodyPr/>
          <a:lstStyle/>
          <a:p>
            <a:r>
              <a:rPr lang="en-US"/>
              <a:t>Team</a:t>
            </a:r>
          </a:p>
        </p:txBody>
      </p:sp>
      <p:sp>
        <p:nvSpPr>
          <p:cNvPr id="17" name="Footer Placeholder 16">
            <a:extLst>
              <a:ext uri="{FF2B5EF4-FFF2-40B4-BE49-F238E27FC236}">
                <a16:creationId xmlns:a16="http://schemas.microsoft.com/office/drawing/2014/main" id="{E6F05D51-B348-4E46-9332-FDA5A0AFF921}"/>
              </a:ext>
            </a:extLst>
          </p:cNvPr>
          <p:cNvSpPr>
            <a:spLocks noGrp="1"/>
          </p:cNvSpPr>
          <p:nvPr>
            <p:ph type="ftr" sz="quarter" idx="11"/>
          </p:nvPr>
        </p:nvSpPr>
        <p:spPr/>
        <p:txBody>
          <a:bodyPr anchor="t"/>
          <a:lstStyle/>
          <a:p>
            <a:r>
              <a:rPr lang="en-US"/>
              <a:t>PRESENTATION TITLE</a:t>
            </a:r>
          </a:p>
        </p:txBody>
      </p:sp>
      <p:sp>
        <p:nvSpPr>
          <p:cNvPr id="18" name="Slide Number Placeholder 17">
            <a:extLst>
              <a:ext uri="{FF2B5EF4-FFF2-40B4-BE49-F238E27FC236}">
                <a16:creationId xmlns:a16="http://schemas.microsoft.com/office/drawing/2014/main" id="{8B4F1708-F345-4EB5-9655-4B0102B9E565}"/>
              </a:ext>
            </a:extLst>
          </p:cNvPr>
          <p:cNvSpPr>
            <a:spLocks noGrp="1"/>
          </p:cNvSpPr>
          <p:nvPr>
            <p:ph type="sldNum" sz="quarter" idx="12"/>
          </p:nvPr>
        </p:nvSpPr>
        <p:spPr/>
        <p:txBody>
          <a:bodyPr/>
          <a:lstStyle/>
          <a:p>
            <a:fld id="{5709AFD8-D051-4223-B8CF-1EC150CE8836}" type="slidenum">
              <a:rPr lang="en-US" smtClean="0"/>
              <a:pPr/>
              <a:t>14</a:t>
            </a:fld>
            <a:endParaRPr lang="en-US"/>
          </a:p>
        </p:txBody>
      </p:sp>
      <p:sp>
        <p:nvSpPr>
          <p:cNvPr id="20" name="Text Placeholder 19">
            <a:extLst>
              <a:ext uri="{FF2B5EF4-FFF2-40B4-BE49-F238E27FC236}">
                <a16:creationId xmlns:a16="http://schemas.microsoft.com/office/drawing/2014/main" id="{799C0544-5810-41CD-87BD-3B2704996E6A}"/>
              </a:ext>
            </a:extLst>
          </p:cNvPr>
          <p:cNvSpPr>
            <a:spLocks noGrp="1"/>
          </p:cNvSpPr>
          <p:nvPr>
            <p:ph type="body" sz="quarter" idx="17"/>
          </p:nvPr>
        </p:nvSpPr>
        <p:spPr/>
        <p:txBody>
          <a:bodyPr/>
          <a:lstStyle/>
          <a:p>
            <a:r>
              <a:rPr lang="en-US"/>
              <a:t>Name</a:t>
            </a:r>
          </a:p>
        </p:txBody>
      </p:sp>
      <p:sp>
        <p:nvSpPr>
          <p:cNvPr id="21" name="Text Placeholder 20">
            <a:extLst>
              <a:ext uri="{FF2B5EF4-FFF2-40B4-BE49-F238E27FC236}">
                <a16:creationId xmlns:a16="http://schemas.microsoft.com/office/drawing/2014/main" id="{F5D97ADE-1440-4472-B0E6-54DB51BDABB1}"/>
              </a:ext>
            </a:extLst>
          </p:cNvPr>
          <p:cNvSpPr>
            <a:spLocks noGrp="1"/>
          </p:cNvSpPr>
          <p:nvPr>
            <p:ph type="body" sz="quarter" idx="18"/>
          </p:nvPr>
        </p:nvSpPr>
        <p:spPr/>
        <p:txBody>
          <a:bodyPr/>
          <a:lstStyle/>
          <a:p>
            <a:r>
              <a:rPr lang="en-US"/>
              <a:t>Title</a:t>
            </a:r>
          </a:p>
        </p:txBody>
      </p:sp>
      <p:pic>
        <p:nvPicPr>
          <p:cNvPr id="32" name="Picture Placeholder 31" descr="team member headshot">
            <a:extLst>
              <a:ext uri="{FF2B5EF4-FFF2-40B4-BE49-F238E27FC236}">
                <a16:creationId xmlns:a16="http://schemas.microsoft.com/office/drawing/2014/main" id="{66A6376E-F414-4E96-99DD-BE6CDDA35952}"/>
              </a:ext>
            </a:extLst>
          </p:cNvPr>
          <p:cNvPicPr>
            <a:picLocks noGrp="1" noChangeAspect="1"/>
          </p:cNvPicPr>
          <p:nvPr>
            <p:ph type="pic" sz="quarter" idx="13"/>
          </p:nvPr>
        </p:nvPicPr>
        <p:blipFill>
          <a:blip r:embed="rId3"/>
          <a:srcRect t="41" b="41"/>
          <a:stretch>
            <a:fillRect/>
          </a:stretch>
        </p:blipFill>
        <p:spPr>
          <a:prstGeom prst="rect">
            <a:avLst/>
          </a:prstGeom>
        </p:spPr>
      </p:pic>
      <p:pic>
        <p:nvPicPr>
          <p:cNvPr id="33" name="Picture Placeholder 32" descr="team member headshot">
            <a:extLst>
              <a:ext uri="{FF2B5EF4-FFF2-40B4-BE49-F238E27FC236}">
                <a16:creationId xmlns:a16="http://schemas.microsoft.com/office/drawing/2014/main" id="{F1A89931-6765-4682-A0A1-F8A70441D17A}"/>
              </a:ext>
            </a:extLst>
          </p:cNvPr>
          <p:cNvPicPr>
            <a:picLocks noGrp="1" noChangeAspect="1"/>
          </p:cNvPicPr>
          <p:nvPr>
            <p:ph type="pic" sz="quarter" idx="19"/>
          </p:nvPr>
        </p:nvPicPr>
        <p:blipFill>
          <a:blip r:embed="rId4"/>
          <a:srcRect/>
          <a:stretch>
            <a:fillRect/>
          </a:stretch>
        </p:blipFill>
        <p:spPr>
          <a:prstGeom prst="rect">
            <a:avLst/>
          </a:prstGeom>
        </p:spPr>
      </p:pic>
      <p:pic>
        <p:nvPicPr>
          <p:cNvPr id="34" name="Picture Placeholder 33" descr="team member headshot">
            <a:extLst>
              <a:ext uri="{FF2B5EF4-FFF2-40B4-BE49-F238E27FC236}">
                <a16:creationId xmlns:a16="http://schemas.microsoft.com/office/drawing/2014/main" id="{9CA54210-A362-4A4C-AA9C-F61FF22F7FB9}"/>
              </a:ext>
            </a:extLst>
          </p:cNvPr>
          <p:cNvPicPr>
            <a:picLocks noGrp="1" noChangeAspect="1"/>
          </p:cNvPicPr>
          <p:nvPr>
            <p:ph type="pic" sz="quarter" idx="20"/>
          </p:nvPr>
        </p:nvPicPr>
        <p:blipFill>
          <a:blip r:embed="rId5"/>
          <a:srcRect l="159" r="159"/>
          <a:stretch>
            <a:fillRect/>
          </a:stretch>
        </p:blipFill>
        <p:spPr>
          <a:prstGeom prst="rect">
            <a:avLst/>
          </a:prstGeom>
        </p:spPr>
      </p:pic>
      <p:pic>
        <p:nvPicPr>
          <p:cNvPr id="35" name="Picture Placeholder 34" descr="team member headshot">
            <a:extLst>
              <a:ext uri="{FF2B5EF4-FFF2-40B4-BE49-F238E27FC236}">
                <a16:creationId xmlns:a16="http://schemas.microsoft.com/office/drawing/2014/main" id="{7BFAB778-A6C6-4E72-A56E-CE80061DB530}"/>
              </a:ext>
            </a:extLst>
          </p:cNvPr>
          <p:cNvPicPr>
            <a:picLocks noGrp="1" noChangeAspect="1"/>
          </p:cNvPicPr>
          <p:nvPr>
            <p:ph type="pic" sz="quarter" idx="21"/>
          </p:nvPr>
        </p:nvPicPr>
        <p:blipFill>
          <a:blip r:embed="rId6"/>
          <a:srcRect l="200" r="200"/>
          <a:stretch>
            <a:fillRect/>
          </a:stretch>
        </p:blipFill>
        <p:spPr>
          <a:prstGeom prst="rect">
            <a:avLst/>
          </a:prstGeom>
        </p:spPr>
      </p:pic>
      <p:sp>
        <p:nvSpPr>
          <p:cNvPr id="26" name="Text Placeholder 25">
            <a:extLst>
              <a:ext uri="{FF2B5EF4-FFF2-40B4-BE49-F238E27FC236}">
                <a16:creationId xmlns:a16="http://schemas.microsoft.com/office/drawing/2014/main" id="{CAA8711F-9801-4F55-83D7-9CAEAFB4298B}"/>
              </a:ext>
            </a:extLst>
          </p:cNvPr>
          <p:cNvSpPr>
            <a:spLocks noGrp="1"/>
          </p:cNvSpPr>
          <p:nvPr>
            <p:ph type="body" sz="quarter" idx="22"/>
          </p:nvPr>
        </p:nvSpPr>
        <p:spPr/>
        <p:txBody>
          <a:bodyPr/>
          <a:lstStyle/>
          <a:p>
            <a:r>
              <a:rPr lang="en-US"/>
              <a:t>Name</a:t>
            </a:r>
          </a:p>
        </p:txBody>
      </p:sp>
      <p:sp>
        <p:nvSpPr>
          <p:cNvPr id="27" name="Text Placeholder 26">
            <a:extLst>
              <a:ext uri="{FF2B5EF4-FFF2-40B4-BE49-F238E27FC236}">
                <a16:creationId xmlns:a16="http://schemas.microsoft.com/office/drawing/2014/main" id="{659CB965-1AA8-4EFA-9060-BEB9C847CA4F}"/>
              </a:ext>
            </a:extLst>
          </p:cNvPr>
          <p:cNvSpPr>
            <a:spLocks noGrp="1"/>
          </p:cNvSpPr>
          <p:nvPr>
            <p:ph type="body" sz="quarter" idx="23"/>
          </p:nvPr>
        </p:nvSpPr>
        <p:spPr/>
        <p:txBody>
          <a:bodyPr/>
          <a:lstStyle/>
          <a:p>
            <a:r>
              <a:rPr lang="en-US"/>
              <a:t>Title</a:t>
            </a:r>
          </a:p>
        </p:txBody>
      </p:sp>
      <p:sp>
        <p:nvSpPr>
          <p:cNvPr id="28" name="Text Placeholder 27">
            <a:extLst>
              <a:ext uri="{FF2B5EF4-FFF2-40B4-BE49-F238E27FC236}">
                <a16:creationId xmlns:a16="http://schemas.microsoft.com/office/drawing/2014/main" id="{1048D9CA-7F97-4516-9C0D-FB739D9D8B06}"/>
              </a:ext>
            </a:extLst>
          </p:cNvPr>
          <p:cNvSpPr>
            <a:spLocks noGrp="1"/>
          </p:cNvSpPr>
          <p:nvPr>
            <p:ph type="body" sz="quarter" idx="24"/>
          </p:nvPr>
        </p:nvSpPr>
        <p:spPr/>
        <p:txBody>
          <a:bodyPr/>
          <a:lstStyle/>
          <a:p>
            <a:r>
              <a:rPr lang="en-US"/>
              <a:t>Name</a:t>
            </a:r>
          </a:p>
        </p:txBody>
      </p:sp>
      <p:sp>
        <p:nvSpPr>
          <p:cNvPr id="29" name="Text Placeholder 28">
            <a:extLst>
              <a:ext uri="{FF2B5EF4-FFF2-40B4-BE49-F238E27FC236}">
                <a16:creationId xmlns:a16="http://schemas.microsoft.com/office/drawing/2014/main" id="{EAA138F0-431F-49F4-AF0A-C106C180CF86}"/>
              </a:ext>
            </a:extLst>
          </p:cNvPr>
          <p:cNvSpPr>
            <a:spLocks noGrp="1"/>
          </p:cNvSpPr>
          <p:nvPr>
            <p:ph type="body" sz="quarter" idx="25"/>
          </p:nvPr>
        </p:nvSpPr>
        <p:spPr/>
        <p:txBody>
          <a:bodyPr/>
          <a:lstStyle/>
          <a:p>
            <a:r>
              <a:rPr lang="en-US"/>
              <a:t>Title</a:t>
            </a:r>
          </a:p>
        </p:txBody>
      </p:sp>
      <p:sp>
        <p:nvSpPr>
          <p:cNvPr id="30" name="Text Placeholder 29">
            <a:extLst>
              <a:ext uri="{FF2B5EF4-FFF2-40B4-BE49-F238E27FC236}">
                <a16:creationId xmlns:a16="http://schemas.microsoft.com/office/drawing/2014/main" id="{F08A1561-5E39-4BAF-963B-39EAB03EF20C}"/>
              </a:ext>
            </a:extLst>
          </p:cNvPr>
          <p:cNvSpPr>
            <a:spLocks noGrp="1"/>
          </p:cNvSpPr>
          <p:nvPr>
            <p:ph type="body" sz="quarter" idx="26"/>
          </p:nvPr>
        </p:nvSpPr>
        <p:spPr/>
        <p:txBody>
          <a:bodyPr/>
          <a:lstStyle/>
          <a:p>
            <a:r>
              <a:rPr lang="en-US"/>
              <a:t>Name</a:t>
            </a:r>
          </a:p>
        </p:txBody>
      </p:sp>
      <p:sp>
        <p:nvSpPr>
          <p:cNvPr id="31" name="Text Placeholder 30">
            <a:extLst>
              <a:ext uri="{FF2B5EF4-FFF2-40B4-BE49-F238E27FC236}">
                <a16:creationId xmlns:a16="http://schemas.microsoft.com/office/drawing/2014/main" id="{5FFFED7E-A266-4282-8997-6986181438B9}"/>
              </a:ext>
            </a:extLst>
          </p:cNvPr>
          <p:cNvSpPr>
            <a:spLocks noGrp="1"/>
          </p:cNvSpPr>
          <p:nvPr>
            <p:ph type="body" sz="quarter" idx="27"/>
          </p:nvPr>
        </p:nvSpPr>
        <p:spPr/>
        <p:txBody>
          <a:bodyPr/>
          <a:lstStyle/>
          <a:p>
            <a:r>
              <a:rPr lang="en-US"/>
              <a:t>Title</a:t>
            </a:r>
          </a:p>
        </p:txBody>
      </p:sp>
    </p:spTree>
    <p:extLst>
      <p:ext uri="{BB962C8B-B14F-4D97-AF65-F5344CB8AC3E}">
        <p14:creationId xmlns:p14="http://schemas.microsoft.com/office/powerpoint/2010/main" val="2555141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D8E0FE-CD1D-48DB-9832-7196271719E1}"/>
              </a:ext>
            </a:extLst>
          </p:cNvPr>
          <p:cNvSpPr>
            <a:spLocks noGrp="1"/>
          </p:cNvSpPr>
          <p:nvPr>
            <p:ph type="title"/>
          </p:nvPr>
        </p:nvSpPr>
        <p:spPr>
          <a:xfrm>
            <a:off x="838199" y="4801017"/>
            <a:ext cx="9428265" cy="1046560"/>
          </a:xfrm>
        </p:spPr>
        <p:txBody>
          <a:bodyPr/>
          <a:lstStyle/>
          <a:p>
            <a:r>
              <a:rPr lang="en-US"/>
              <a:t>Timeline</a:t>
            </a:r>
          </a:p>
        </p:txBody>
      </p:sp>
      <p:graphicFrame>
        <p:nvGraphicFramePr>
          <p:cNvPr id="12" name="Content Placeholder 3" descr="Timeline Content Placeholder">
            <a:extLst>
              <a:ext uri="{FF2B5EF4-FFF2-40B4-BE49-F238E27FC236}">
                <a16:creationId xmlns:a16="http://schemas.microsoft.com/office/drawing/2014/main" id="{03F66345-BC9C-4F39-A854-C9BC568419C0}"/>
              </a:ext>
            </a:extLst>
          </p:cNvPr>
          <p:cNvGraphicFramePr>
            <a:graphicFrameLocks noGrp="1"/>
          </p:cNvGraphicFramePr>
          <p:nvPr>
            <p:ph sz="quarter" idx="13"/>
            <p:extLst>
              <p:ext uri="{D42A27DB-BD31-4B8C-83A1-F6EECF244321}">
                <p14:modId xmlns:p14="http://schemas.microsoft.com/office/powerpoint/2010/main" val="2177413364"/>
              </p:ext>
            </p:extLst>
          </p:nvPr>
        </p:nvGraphicFramePr>
        <p:xfrm>
          <a:off x="496888" y="460375"/>
          <a:ext cx="10090150" cy="39401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5D737F8D-2314-4D6B-8ADD-E5DD60C8C713}"/>
              </a:ext>
            </a:extLst>
          </p:cNvPr>
          <p:cNvSpPr>
            <a:spLocks noGrp="1"/>
          </p:cNvSpPr>
          <p:nvPr>
            <p:ph type="ftr" sz="quarter" idx="11"/>
          </p:nvPr>
        </p:nvSpPr>
        <p:spPr>
          <a:xfrm rot="5400000">
            <a:off x="9233562" y="2578525"/>
            <a:ext cx="4114800" cy="365125"/>
          </a:xfrm>
        </p:spPr>
        <p:txBody>
          <a:bodyPr/>
          <a:lstStyle/>
          <a:p>
            <a:r>
              <a:rPr lang="en-US"/>
              <a:t>PRESENTATION TITLE</a:t>
            </a:r>
          </a:p>
        </p:txBody>
      </p:sp>
      <p:sp>
        <p:nvSpPr>
          <p:cNvPr id="18" name="Slide Number Placeholder 17">
            <a:extLst>
              <a:ext uri="{FF2B5EF4-FFF2-40B4-BE49-F238E27FC236}">
                <a16:creationId xmlns:a16="http://schemas.microsoft.com/office/drawing/2014/main" id="{8B4F1708-F345-4EB5-9655-4B0102B9E565}"/>
              </a:ext>
            </a:extLst>
          </p:cNvPr>
          <p:cNvSpPr>
            <a:spLocks noGrp="1"/>
          </p:cNvSpPr>
          <p:nvPr>
            <p:ph type="sldNum" sz="quarter" idx="12"/>
          </p:nvPr>
        </p:nvSpPr>
        <p:spPr>
          <a:xfrm>
            <a:off x="10821701" y="5672706"/>
            <a:ext cx="951908" cy="754673"/>
          </a:xfrm>
        </p:spPr>
        <p:txBody>
          <a:bodyPr/>
          <a:lstStyle/>
          <a:p>
            <a:fld id="{5709AFD8-D051-4223-B8CF-1EC150CE8836}" type="slidenum">
              <a:rPr lang="en-US" smtClean="0"/>
              <a:pPr/>
              <a:t>15</a:t>
            </a:fld>
            <a:endParaRPr lang="en-US"/>
          </a:p>
        </p:txBody>
      </p:sp>
    </p:spTree>
    <p:extLst>
      <p:ext uri="{BB962C8B-B14F-4D97-AF65-F5344CB8AC3E}">
        <p14:creationId xmlns:p14="http://schemas.microsoft.com/office/powerpoint/2010/main" val="19420843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9D6D8D-4EF5-4265-88C3-9A7C15E6DEC4}"/>
              </a:ext>
            </a:extLst>
          </p:cNvPr>
          <p:cNvSpPr>
            <a:spLocks noGrp="1"/>
          </p:cNvSpPr>
          <p:nvPr>
            <p:ph type="title"/>
          </p:nvPr>
        </p:nvSpPr>
        <p:spPr>
          <a:xfrm>
            <a:off x="837513" y="586798"/>
            <a:ext cx="9396733" cy="1086646"/>
          </a:xfrm>
        </p:spPr>
        <p:txBody>
          <a:bodyPr/>
          <a:lstStyle/>
          <a:p>
            <a:r>
              <a:rPr lang="en-US"/>
              <a:t>Content</a:t>
            </a:r>
          </a:p>
        </p:txBody>
      </p:sp>
      <p:sp>
        <p:nvSpPr>
          <p:cNvPr id="19" name="Text Placeholder 18">
            <a:extLst>
              <a:ext uri="{FF2B5EF4-FFF2-40B4-BE49-F238E27FC236}">
                <a16:creationId xmlns:a16="http://schemas.microsoft.com/office/drawing/2014/main" id="{D4337333-5C0C-4BBC-9B33-936F96AD27BA}"/>
              </a:ext>
            </a:extLst>
          </p:cNvPr>
          <p:cNvSpPr>
            <a:spLocks noGrp="1"/>
          </p:cNvSpPr>
          <p:nvPr>
            <p:ph type="body" sz="quarter" idx="15"/>
          </p:nvPr>
        </p:nvSpPr>
        <p:spPr>
          <a:xfrm>
            <a:off x="837513" y="1673444"/>
            <a:ext cx="4565283" cy="665481"/>
          </a:xfrm>
        </p:spPr>
        <p:txBody>
          <a:bodyPr/>
          <a:lstStyle/>
          <a:p>
            <a:r>
              <a:rPr lang="en-US"/>
              <a:t>Subtitle</a:t>
            </a:r>
          </a:p>
        </p:txBody>
      </p:sp>
      <p:sp>
        <p:nvSpPr>
          <p:cNvPr id="11" name="Text Placeholder 10">
            <a:extLst>
              <a:ext uri="{FF2B5EF4-FFF2-40B4-BE49-F238E27FC236}">
                <a16:creationId xmlns:a16="http://schemas.microsoft.com/office/drawing/2014/main" id="{8C803DE5-6EF0-4F28-8C50-C142E51B6F78}"/>
              </a:ext>
            </a:extLst>
          </p:cNvPr>
          <p:cNvSpPr>
            <a:spLocks noGrp="1"/>
          </p:cNvSpPr>
          <p:nvPr>
            <p:ph type="body" sz="quarter" idx="13"/>
          </p:nvPr>
        </p:nvSpPr>
        <p:spPr>
          <a:xfrm>
            <a:off x="838200" y="2338927"/>
            <a:ext cx="4565283" cy="3492908"/>
          </a:xfrm>
        </p:spPr>
        <p:txBody>
          <a:bodyPr/>
          <a:lstStyle/>
          <a:p>
            <a:r>
              <a:rPr lang="en-US"/>
              <a:t>Add text, images, art, and videos. </a:t>
            </a:r>
          </a:p>
          <a:p>
            <a:r>
              <a:rPr lang="en-US"/>
              <a:t>Add transitions, animations, and motion. </a:t>
            </a:r>
          </a:p>
          <a:p>
            <a:r>
              <a:rPr lang="en-US"/>
              <a:t>Save to OneDrive, to get to your presentations from your computer, tablet, or phone. </a:t>
            </a:r>
          </a:p>
        </p:txBody>
      </p:sp>
      <p:sp>
        <p:nvSpPr>
          <p:cNvPr id="20" name="Text Placeholder 19">
            <a:extLst>
              <a:ext uri="{FF2B5EF4-FFF2-40B4-BE49-F238E27FC236}">
                <a16:creationId xmlns:a16="http://schemas.microsoft.com/office/drawing/2014/main" id="{E633D0AA-8EC9-4074-835B-B9E8F510452A}"/>
              </a:ext>
            </a:extLst>
          </p:cNvPr>
          <p:cNvSpPr>
            <a:spLocks noGrp="1"/>
          </p:cNvSpPr>
          <p:nvPr>
            <p:ph type="body" sz="quarter" idx="16"/>
          </p:nvPr>
        </p:nvSpPr>
        <p:spPr>
          <a:xfrm>
            <a:off x="5668963" y="1673444"/>
            <a:ext cx="4565283" cy="665481"/>
          </a:xfrm>
        </p:spPr>
        <p:txBody>
          <a:bodyPr/>
          <a:lstStyle/>
          <a:p>
            <a:r>
              <a:rPr lang="en-US"/>
              <a:t>Subtitle</a:t>
            </a:r>
          </a:p>
        </p:txBody>
      </p:sp>
      <p:sp>
        <p:nvSpPr>
          <p:cNvPr id="14" name="Text Placeholder 13">
            <a:extLst>
              <a:ext uri="{FF2B5EF4-FFF2-40B4-BE49-F238E27FC236}">
                <a16:creationId xmlns:a16="http://schemas.microsoft.com/office/drawing/2014/main" id="{665DE900-AEA6-4993-B176-7D5A096CB419}"/>
              </a:ext>
            </a:extLst>
          </p:cNvPr>
          <p:cNvSpPr>
            <a:spLocks noGrp="1"/>
          </p:cNvSpPr>
          <p:nvPr>
            <p:ph type="body" sz="quarter" idx="14"/>
          </p:nvPr>
        </p:nvSpPr>
        <p:spPr>
          <a:xfrm>
            <a:off x="5668963" y="2338927"/>
            <a:ext cx="4565283" cy="3492908"/>
          </a:xfrm>
        </p:spPr>
        <p:txBody>
          <a:bodyPr/>
          <a:lstStyle/>
          <a:p>
            <a:r>
              <a:rPr lang="en-US"/>
              <a:t>Open the Design Ideas pane for instant slide makeovers. </a:t>
            </a:r>
          </a:p>
          <a:p>
            <a:r>
              <a:rPr lang="en-US"/>
              <a:t>When we have design ideas, we’ll show them to you right there. </a:t>
            </a:r>
          </a:p>
        </p:txBody>
      </p:sp>
      <p:sp>
        <p:nvSpPr>
          <p:cNvPr id="17" name="Footer Placeholder 16">
            <a:extLst>
              <a:ext uri="{FF2B5EF4-FFF2-40B4-BE49-F238E27FC236}">
                <a16:creationId xmlns:a16="http://schemas.microsoft.com/office/drawing/2014/main" id="{9CC598A7-1589-4155-8E9E-6556F34CFFBF}"/>
              </a:ext>
            </a:extLst>
          </p:cNvPr>
          <p:cNvSpPr>
            <a:spLocks noGrp="1"/>
          </p:cNvSpPr>
          <p:nvPr>
            <p:ph type="ftr" sz="quarter" idx="11"/>
          </p:nvPr>
        </p:nvSpPr>
        <p:spPr>
          <a:xfrm rot="5400000">
            <a:off x="9233562" y="2578525"/>
            <a:ext cx="4114800" cy="365125"/>
          </a:xfrm>
        </p:spPr>
        <p:txBody>
          <a:bodyPr/>
          <a:lstStyle/>
          <a:p>
            <a:r>
              <a:rPr lang="en-US"/>
              <a:t>PRESENTATION TITLE</a:t>
            </a:r>
          </a:p>
        </p:txBody>
      </p:sp>
      <p:sp>
        <p:nvSpPr>
          <p:cNvPr id="18" name="Slide Number Placeholder 17">
            <a:extLst>
              <a:ext uri="{FF2B5EF4-FFF2-40B4-BE49-F238E27FC236}">
                <a16:creationId xmlns:a16="http://schemas.microsoft.com/office/drawing/2014/main" id="{A9D29E60-58D1-45FC-8F2A-ADEF2F193CD0}"/>
              </a:ext>
            </a:extLst>
          </p:cNvPr>
          <p:cNvSpPr>
            <a:spLocks noGrp="1"/>
          </p:cNvSpPr>
          <p:nvPr>
            <p:ph type="sldNum" sz="quarter" idx="12"/>
          </p:nvPr>
        </p:nvSpPr>
        <p:spPr>
          <a:xfrm>
            <a:off x="10821701" y="5672706"/>
            <a:ext cx="951908" cy="754673"/>
          </a:xfrm>
        </p:spPr>
        <p:txBody>
          <a:bodyPr/>
          <a:lstStyle/>
          <a:p>
            <a:fld id="{5709AFD8-D051-4223-B8CF-1EC150CE8836}" type="slidenum">
              <a:rPr lang="en-US" smtClean="0"/>
              <a:pPr/>
              <a:t>16</a:t>
            </a:fld>
            <a:endParaRPr lang="en-US"/>
          </a:p>
        </p:txBody>
      </p:sp>
    </p:spTree>
    <p:extLst>
      <p:ext uri="{BB962C8B-B14F-4D97-AF65-F5344CB8AC3E}">
        <p14:creationId xmlns:p14="http://schemas.microsoft.com/office/powerpoint/2010/main" val="36943748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9046EF7-AC35-4EFD-B67B-BCCD7D223073}"/>
              </a:ext>
            </a:extLst>
          </p:cNvPr>
          <p:cNvSpPr>
            <a:spLocks noGrp="1"/>
          </p:cNvSpPr>
          <p:nvPr>
            <p:ph type="title"/>
          </p:nvPr>
        </p:nvSpPr>
        <p:spPr>
          <a:xfrm>
            <a:off x="837513" y="586798"/>
            <a:ext cx="9396733" cy="1086646"/>
          </a:xfrm>
        </p:spPr>
        <p:txBody>
          <a:bodyPr/>
          <a:lstStyle/>
          <a:p>
            <a:r>
              <a:rPr lang="en-US"/>
              <a:t>Content two</a:t>
            </a:r>
          </a:p>
        </p:txBody>
      </p:sp>
      <p:sp>
        <p:nvSpPr>
          <p:cNvPr id="13" name="Text Placeholder 12">
            <a:extLst>
              <a:ext uri="{FF2B5EF4-FFF2-40B4-BE49-F238E27FC236}">
                <a16:creationId xmlns:a16="http://schemas.microsoft.com/office/drawing/2014/main" id="{250E3A27-246E-451F-8FA8-E6FD6935D787}"/>
              </a:ext>
            </a:extLst>
          </p:cNvPr>
          <p:cNvSpPr>
            <a:spLocks noGrp="1"/>
          </p:cNvSpPr>
          <p:nvPr>
            <p:ph type="body" sz="quarter" idx="15"/>
          </p:nvPr>
        </p:nvSpPr>
        <p:spPr>
          <a:xfrm>
            <a:off x="837514" y="1673444"/>
            <a:ext cx="2945347" cy="665481"/>
          </a:xfrm>
        </p:spPr>
        <p:txBody>
          <a:bodyPr/>
          <a:lstStyle/>
          <a:p>
            <a:r>
              <a:rPr lang="en-US"/>
              <a:t>Subtitle</a:t>
            </a:r>
          </a:p>
        </p:txBody>
      </p:sp>
      <p:sp>
        <p:nvSpPr>
          <p:cNvPr id="11" name="Text Placeholder 10">
            <a:extLst>
              <a:ext uri="{FF2B5EF4-FFF2-40B4-BE49-F238E27FC236}">
                <a16:creationId xmlns:a16="http://schemas.microsoft.com/office/drawing/2014/main" id="{02387DCC-3977-4A99-9BE0-CBFE5B005922}"/>
              </a:ext>
            </a:extLst>
          </p:cNvPr>
          <p:cNvSpPr>
            <a:spLocks noGrp="1"/>
          </p:cNvSpPr>
          <p:nvPr>
            <p:ph type="body" sz="quarter" idx="13"/>
          </p:nvPr>
        </p:nvSpPr>
        <p:spPr>
          <a:xfrm>
            <a:off x="838201" y="2338927"/>
            <a:ext cx="2945347" cy="3482750"/>
          </a:xfrm>
        </p:spPr>
        <p:txBody>
          <a:bodyPr/>
          <a:lstStyle/>
          <a:p>
            <a:pPr lvl="0"/>
            <a:r>
              <a:rPr lang="en-US"/>
              <a:t>Add text, images, art, and videos. </a:t>
            </a:r>
          </a:p>
          <a:p>
            <a:pPr lvl="0"/>
            <a:r>
              <a:rPr lang="en-US"/>
              <a:t>Add transitions, animations, and motion. </a:t>
            </a:r>
          </a:p>
          <a:p>
            <a:pPr lvl="0"/>
            <a:r>
              <a:rPr lang="en-US"/>
              <a:t>Save to OneDrive, to get to your presentations from your computer, tablet, or phone.</a:t>
            </a:r>
          </a:p>
        </p:txBody>
      </p:sp>
      <p:sp>
        <p:nvSpPr>
          <p:cNvPr id="16" name="Text Placeholder 15">
            <a:extLst>
              <a:ext uri="{FF2B5EF4-FFF2-40B4-BE49-F238E27FC236}">
                <a16:creationId xmlns:a16="http://schemas.microsoft.com/office/drawing/2014/main" id="{44C7BFC5-24B5-4D4A-ABE8-E403ADD39EC8}"/>
              </a:ext>
            </a:extLst>
          </p:cNvPr>
          <p:cNvSpPr>
            <a:spLocks noGrp="1"/>
          </p:cNvSpPr>
          <p:nvPr>
            <p:ph type="body" sz="quarter" idx="18"/>
          </p:nvPr>
        </p:nvSpPr>
        <p:spPr>
          <a:xfrm>
            <a:off x="4085548" y="1673444"/>
            <a:ext cx="2945347" cy="665481"/>
          </a:xfrm>
        </p:spPr>
        <p:txBody>
          <a:bodyPr/>
          <a:lstStyle/>
          <a:p>
            <a:r>
              <a:rPr lang="en-US"/>
              <a:t>Subtitle</a:t>
            </a:r>
          </a:p>
        </p:txBody>
      </p:sp>
      <p:sp>
        <p:nvSpPr>
          <p:cNvPr id="15" name="Text Placeholder 14">
            <a:extLst>
              <a:ext uri="{FF2B5EF4-FFF2-40B4-BE49-F238E27FC236}">
                <a16:creationId xmlns:a16="http://schemas.microsoft.com/office/drawing/2014/main" id="{18FCED40-C162-4447-BEDE-F9D62FD18F24}"/>
              </a:ext>
            </a:extLst>
          </p:cNvPr>
          <p:cNvSpPr>
            <a:spLocks noGrp="1"/>
          </p:cNvSpPr>
          <p:nvPr>
            <p:ph type="body" sz="quarter" idx="17"/>
          </p:nvPr>
        </p:nvSpPr>
        <p:spPr>
          <a:xfrm>
            <a:off x="4085548" y="2338927"/>
            <a:ext cx="2945347" cy="3482750"/>
          </a:xfrm>
        </p:spPr>
        <p:txBody>
          <a:bodyPr/>
          <a:lstStyle/>
          <a:p>
            <a:r>
              <a:rPr lang="en-US"/>
              <a:t>Open the Design Ideas pane for instant slide makeovers. </a:t>
            </a:r>
          </a:p>
          <a:p>
            <a:r>
              <a:rPr lang="en-US"/>
              <a:t>When we have design ideas, we’ll show them to you right there.</a:t>
            </a:r>
          </a:p>
        </p:txBody>
      </p:sp>
      <p:sp>
        <p:nvSpPr>
          <p:cNvPr id="14" name="Text Placeholder 13">
            <a:extLst>
              <a:ext uri="{FF2B5EF4-FFF2-40B4-BE49-F238E27FC236}">
                <a16:creationId xmlns:a16="http://schemas.microsoft.com/office/drawing/2014/main" id="{A1104E7E-55E9-451B-B30D-DCA20FC09E12}"/>
              </a:ext>
            </a:extLst>
          </p:cNvPr>
          <p:cNvSpPr>
            <a:spLocks noGrp="1"/>
          </p:cNvSpPr>
          <p:nvPr>
            <p:ph type="body" sz="quarter" idx="16"/>
          </p:nvPr>
        </p:nvSpPr>
        <p:spPr>
          <a:xfrm>
            <a:off x="7288898" y="1673444"/>
            <a:ext cx="2945347" cy="665481"/>
          </a:xfrm>
        </p:spPr>
        <p:txBody>
          <a:bodyPr/>
          <a:lstStyle/>
          <a:p>
            <a:r>
              <a:rPr lang="en-US"/>
              <a:t>Subtitle</a:t>
            </a:r>
          </a:p>
        </p:txBody>
      </p:sp>
      <p:sp>
        <p:nvSpPr>
          <p:cNvPr id="12" name="Text Placeholder 11">
            <a:extLst>
              <a:ext uri="{FF2B5EF4-FFF2-40B4-BE49-F238E27FC236}">
                <a16:creationId xmlns:a16="http://schemas.microsoft.com/office/drawing/2014/main" id="{15FBF6DF-AB98-4988-9B00-AF337D5E1522}"/>
              </a:ext>
            </a:extLst>
          </p:cNvPr>
          <p:cNvSpPr>
            <a:spLocks noGrp="1"/>
          </p:cNvSpPr>
          <p:nvPr>
            <p:ph type="body" sz="quarter" idx="14"/>
          </p:nvPr>
        </p:nvSpPr>
        <p:spPr>
          <a:xfrm>
            <a:off x="7288898" y="2338927"/>
            <a:ext cx="2945347" cy="3482750"/>
          </a:xfrm>
        </p:spPr>
        <p:txBody>
          <a:bodyPr/>
          <a:lstStyle/>
          <a:p>
            <a:r>
              <a:rPr lang="en-US"/>
              <a:t>This PowerPoint theme uses its own unique set of colors, fonts, and effects to create the overall look and feel of these slides. </a:t>
            </a:r>
          </a:p>
          <a:p>
            <a:r>
              <a:rPr lang="en-US"/>
              <a:t>PowerPoint has tons of themes to give your presentation just the right personality.</a:t>
            </a:r>
          </a:p>
        </p:txBody>
      </p:sp>
      <p:sp>
        <p:nvSpPr>
          <p:cNvPr id="3" name="Footer Placeholder 2">
            <a:extLst>
              <a:ext uri="{FF2B5EF4-FFF2-40B4-BE49-F238E27FC236}">
                <a16:creationId xmlns:a16="http://schemas.microsoft.com/office/drawing/2014/main" id="{4BE5F9A3-EC1A-4AB8-9A51-93EBC2DBC869}"/>
              </a:ext>
            </a:extLst>
          </p:cNvPr>
          <p:cNvSpPr>
            <a:spLocks noGrp="1"/>
          </p:cNvSpPr>
          <p:nvPr>
            <p:ph type="ftr" sz="quarter" idx="11"/>
          </p:nvPr>
        </p:nvSpPr>
        <p:spPr>
          <a:xfrm rot="5400000">
            <a:off x="9233562" y="2578525"/>
            <a:ext cx="4114800" cy="365125"/>
          </a:xfrm>
        </p:spPr>
        <p:txBody>
          <a:bodyPr/>
          <a:lstStyle/>
          <a:p>
            <a:r>
              <a:rPr lang="en-US"/>
              <a:t>PRESENTATION TITLE</a:t>
            </a:r>
          </a:p>
        </p:txBody>
      </p:sp>
      <p:sp>
        <p:nvSpPr>
          <p:cNvPr id="5" name="Slide Number Placeholder 4">
            <a:extLst>
              <a:ext uri="{FF2B5EF4-FFF2-40B4-BE49-F238E27FC236}">
                <a16:creationId xmlns:a16="http://schemas.microsoft.com/office/drawing/2014/main" id="{30349A24-7B64-4D34-8057-986A397B88C1}"/>
              </a:ext>
            </a:extLst>
          </p:cNvPr>
          <p:cNvSpPr>
            <a:spLocks noGrp="1"/>
          </p:cNvSpPr>
          <p:nvPr>
            <p:ph type="sldNum" sz="quarter" idx="12"/>
          </p:nvPr>
        </p:nvSpPr>
        <p:spPr>
          <a:xfrm>
            <a:off x="10821701" y="5672706"/>
            <a:ext cx="951908" cy="754673"/>
          </a:xfrm>
        </p:spPr>
        <p:txBody>
          <a:bodyPr/>
          <a:lstStyle/>
          <a:p>
            <a:fld id="{5709AFD8-D051-4223-B8CF-1EC150CE8836}" type="slidenum">
              <a:rPr lang="en-US" smtClean="0"/>
              <a:pPr/>
              <a:t>17</a:t>
            </a:fld>
            <a:endParaRPr lang="en-US"/>
          </a:p>
        </p:txBody>
      </p:sp>
    </p:spTree>
    <p:extLst>
      <p:ext uri="{BB962C8B-B14F-4D97-AF65-F5344CB8AC3E}">
        <p14:creationId xmlns:p14="http://schemas.microsoft.com/office/powerpoint/2010/main" val="23622755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2CA1E89-F74D-4164-B92E-2F5324CCDDE7}"/>
              </a:ext>
            </a:extLst>
          </p:cNvPr>
          <p:cNvSpPr>
            <a:spLocks noGrp="1"/>
          </p:cNvSpPr>
          <p:nvPr>
            <p:ph type="ctrTitle"/>
          </p:nvPr>
        </p:nvSpPr>
        <p:spPr>
          <a:xfrm>
            <a:off x="1027963" y="2517060"/>
            <a:ext cx="8145533" cy="1020797"/>
          </a:xfrm>
        </p:spPr>
        <p:txBody>
          <a:bodyPr/>
          <a:lstStyle/>
          <a:p>
            <a:r>
              <a:rPr lang="en-US"/>
              <a:t>Summary</a:t>
            </a:r>
          </a:p>
        </p:txBody>
      </p:sp>
      <p:sp>
        <p:nvSpPr>
          <p:cNvPr id="15" name="Subtitle 14">
            <a:extLst>
              <a:ext uri="{FF2B5EF4-FFF2-40B4-BE49-F238E27FC236}">
                <a16:creationId xmlns:a16="http://schemas.microsoft.com/office/drawing/2014/main" id="{1F3F803E-A30E-4AFB-87E9-DCDDA41E15D5}"/>
              </a:ext>
            </a:extLst>
          </p:cNvPr>
          <p:cNvSpPr>
            <a:spLocks noGrp="1"/>
          </p:cNvSpPr>
          <p:nvPr>
            <p:ph type="subTitle" idx="1"/>
          </p:nvPr>
        </p:nvSpPr>
        <p:spPr>
          <a:xfrm>
            <a:off x="1027961" y="4269546"/>
            <a:ext cx="9106631" cy="1403153"/>
          </a:xfrm>
        </p:spPr>
        <p:txBody>
          <a:bodyPr/>
          <a:lstStyle/>
          <a:p>
            <a:r>
              <a:rPr lang="en-US"/>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56" name="Picture Placeholder 55" descr="Office Desk with magazines and laptop">
            <a:extLst>
              <a:ext uri="{FF2B5EF4-FFF2-40B4-BE49-F238E27FC236}">
                <a16:creationId xmlns:a16="http://schemas.microsoft.com/office/drawing/2014/main" id="{851ACFD4-7AE2-413A-BD85-827474424325}"/>
              </a:ext>
            </a:extLst>
          </p:cNvPr>
          <p:cNvPicPr>
            <a:picLocks noGrp="1" noChangeAspect="1"/>
          </p:cNvPicPr>
          <p:nvPr>
            <p:ph type="pic" sz="quarter" idx="13"/>
          </p:nvPr>
        </p:nvPicPr>
        <p:blipFill rotWithShape="1">
          <a:blip r:embed="rId3"/>
          <a:srcRect t="5667" b="5667"/>
          <a:stretch/>
        </p:blipFill>
        <p:spPr>
          <a:xfrm>
            <a:off x="381383" y="365108"/>
            <a:ext cx="2569503" cy="1519237"/>
          </a:xfrm>
        </p:spPr>
      </p:pic>
      <p:pic>
        <p:nvPicPr>
          <p:cNvPr id="16" name="Picture Placeholder 15" descr="Peopple smiling looking at their phones">
            <a:extLst>
              <a:ext uri="{FF2B5EF4-FFF2-40B4-BE49-F238E27FC236}">
                <a16:creationId xmlns:a16="http://schemas.microsoft.com/office/drawing/2014/main" id="{951C9EE5-67DC-4D11-A65F-D5593538EB5F}"/>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2951977" y="365108"/>
            <a:ext cx="2587752" cy="1519237"/>
          </a:xfrm>
        </p:spPr>
      </p:pic>
      <p:pic>
        <p:nvPicPr>
          <p:cNvPr id="59" name="Picture Placeholder 58" descr="Bearing, size, pencil, drawing">
            <a:extLst>
              <a:ext uri="{FF2B5EF4-FFF2-40B4-BE49-F238E27FC236}">
                <a16:creationId xmlns:a16="http://schemas.microsoft.com/office/drawing/2014/main" id="{D2240412-D79B-4C60-B913-5106FD854FAA}"/>
              </a:ext>
            </a:extLst>
          </p:cNvPr>
          <p:cNvPicPr>
            <a:picLocks noGrp="1" noChangeAspect="1"/>
          </p:cNvPicPr>
          <p:nvPr>
            <p:ph type="pic" sz="quarter" idx="15"/>
          </p:nvPr>
        </p:nvPicPr>
        <p:blipFill rotWithShape="1">
          <a:blip r:embed="rId5"/>
          <a:srcRect t="5966" b="5966"/>
          <a:stretch/>
        </p:blipFill>
        <p:spPr>
          <a:xfrm>
            <a:off x="5540820" y="365108"/>
            <a:ext cx="2587752" cy="1519237"/>
          </a:xfrm>
        </p:spPr>
      </p:pic>
      <p:pic>
        <p:nvPicPr>
          <p:cNvPr id="25" name="Picture Placeholder 24" descr="Office people meeting ">
            <a:extLst>
              <a:ext uri="{FF2B5EF4-FFF2-40B4-BE49-F238E27FC236}">
                <a16:creationId xmlns:a16="http://schemas.microsoft.com/office/drawing/2014/main" id="{9F31BB21-C729-4B21-98D7-F299E1DACE94}"/>
              </a:ext>
            </a:extLst>
          </p:cNvPr>
          <p:cNvPicPr>
            <a:picLocks noGrp="1" noChangeAspect="1"/>
          </p:cNvPicPr>
          <p:nvPr>
            <p:ph type="pic" sz="quarter" idx="16"/>
          </p:nvPr>
        </p:nvPicPr>
        <p:blipFill rotWithShape="1">
          <a:blip r:embed="rId6" cstate="screen">
            <a:extLst>
              <a:ext uri="{28A0092B-C50C-407E-A947-70E740481C1C}">
                <a14:useLocalDpi xmlns:a14="http://schemas.microsoft.com/office/drawing/2010/main" val="0"/>
              </a:ext>
            </a:extLst>
          </a:blip>
          <a:srcRect/>
          <a:stretch/>
        </p:blipFill>
        <p:spPr>
          <a:xfrm>
            <a:off x="8134743" y="365108"/>
            <a:ext cx="2587752" cy="1519237"/>
          </a:xfrm>
        </p:spPr>
      </p:pic>
      <p:sp>
        <p:nvSpPr>
          <p:cNvPr id="42" name="Footer Placeholder 41">
            <a:extLst>
              <a:ext uri="{FF2B5EF4-FFF2-40B4-BE49-F238E27FC236}">
                <a16:creationId xmlns:a16="http://schemas.microsoft.com/office/drawing/2014/main" id="{083788C2-6193-4C41-BDFE-949DB17F8725}"/>
              </a:ext>
            </a:extLst>
          </p:cNvPr>
          <p:cNvSpPr>
            <a:spLocks noGrp="1"/>
          </p:cNvSpPr>
          <p:nvPr>
            <p:ph type="ftr" sz="quarter" idx="11"/>
          </p:nvPr>
        </p:nvSpPr>
        <p:spPr>
          <a:xfrm rot="5400000">
            <a:off x="9233562" y="2578525"/>
            <a:ext cx="4114800" cy="365125"/>
          </a:xfrm>
        </p:spPr>
        <p:txBody>
          <a:bodyPr/>
          <a:lstStyle/>
          <a:p>
            <a:r>
              <a:rPr lang="en-US"/>
              <a:t>PRESENTATION TITLE</a:t>
            </a:r>
          </a:p>
        </p:txBody>
      </p:sp>
      <p:sp>
        <p:nvSpPr>
          <p:cNvPr id="43" name="Slide Number Placeholder 42">
            <a:extLst>
              <a:ext uri="{FF2B5EF4-FFF2-40B4-BE49-F238E27FC236}">
                <a16:creationId xmlns:a16="http://schemas.microsoft.com/office/drawing/2014/main" id="{6A41C43B-C2F7-4C15-9A68-278D666DA326}"/>
              </a:ext>
            </a:extLst>
          </p:cNvPr>
          <p:cNvSpPr>
            <a:spLocks noGrp="1"/>
          </p:cNvSpPr>
          <p:nvPr>
            <p:ph type="sldNum" sz="quarter" idx="12"/>
          </p:nvPr>
        </p:nvSpPr>
        <p:spPr>
          <a:xfrm>
            <a:off x="10821701" y="5672706"/>
            <a:ext cx="951908" cy="754673"/>
          </a:xfrm>
        </p:spPr>
        <p:txBody>
          <a:bodyPr/>
          <a:lstStyle/>
          <a:p>
            <a:fld id="{CE0B4D92-8F8B-47B9-9884-2F4ECA2EC99E}" type="slidenum">
              <a:rPr lang="en-US" smtClean="0"/>
              <a:pPr/>
              <a:t>18</a:t>
            </a:fld>
            <a:endParaRPr lang="en-US"/>
          </a:p>
        </p:txBody>
      </p:sp>
    </p:spTree>
    <p:extLst>
      <p:ext uri="{BB962C8B-B14F-4D97-AF65-F5344CB8AC3E}">
        <p14:creationId xmlns:p14="http://schemas.microsoft.com/office/powerpoint/2010/main" val="3904199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8B644-5F5A-4E5B-BA28-DE6E222EB900}"/>
              </a:ext>
            </a:extLst>
          </p:cNvPr>
          <p:cNvSpPr>
            <a:spLocks noGrp="1"/>
          </p:cNvSpPr>
          <p:nvPr>
            <p:ph type="ctrTitle"/>
          </p:nvPr>
        </p:nvSpPr>
        <p:spPr>
          <a:xfrm>
            <a:off x="861024" y="860615"/>
            <a:ext cx="4973746" cy="3426107"/>
          </a:xfrm>
        </p:spPr>
        <p:txBody>
          <a:bodyPr/>
          <a:lstStyle/>
          <a:p>
            <a:r>
              <a:rPr lang="en-US"/>
              <a:t>Thank you</a:t>
            </a:r>
          </a:p>
        </p:txBody>
      </p:sp>
      <p:sp>
        <p:nvSpPr>
          <p:cNvPr id="3" name="Subtitle 2">
            <a:extLst>
              <a:ext uri="{FF2B5EF4-FFF2-40B4-BE49-F238E27FC236}">
                <a16:creationId xmlns:a16="http://schemas.microsoft.com/office/drawing/2014/main" id="{893C76A6-847B-4C82-B5E0-00AA09AD00A5}"/>
              </a:ext>
            </a:extLst>
          </p:cNvPr>
          <p:cNvSpPr>
            <a:spLocks noGrp="1"/>
          </p:cNvSpPr>
          <p:nvPr>
            <p:ph type="subTitle" idx="1"/>
          </p:nvPr>
        </p:nvSpPr>
        <p:spPr>
          <a:xfrm>
            <a:off x="846826" y="5184479"/>
            <a:ext cx="5249174" cy="660166"/>
          </a:xfrm>
        </p:spPr>
        <p:txBody>
          <a:bodyPr/>
          <a:lstStyle/>
          <a:p>
            <a:r>
              <a:rPr lang="en-US"/>
              <a:t>Presenter Name  •  Email  •  Website</a:t>
            </a:r>
          </a:p>
        </p:txBody>
      </p:sp>
      <p:pic>
        <p:nvPicPr>
          <p:cNvPr id="101" name="Picture Placeholder 100" descr="Office Desk with keyboard, pencil, notebook, reading glasses, phome">
            <a:extLst>
              <a:ext uri="{FF2B5EF4-FFF2-40B4-BE49-F238E27FC236}">
                <a16:creationId xmlns:a16="http://schemas.microsoft.com/office/drawing/2014/main" id="{FB375E85-E1B2-43CF-B21B-9B8C2110B7FD}"/>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6440805" y="346969"/>
            <a:ext cx="4308475" cy="5669280"/>
          </a:xfrm>
        </p:spPr>
      </p:pic>
      <p:sp>
        <p:nvSpPr>
          <p:cNvPr id="28" name="Footer Placeholder 27">
            <a:extLst>
              <a:ext uri="{FF2B5EF4-FFF2-40B4-BE49-F238E27FC236}">
                <a16:creationId xmlns:a16="http://schemas.microsoft.com/office/drawing/2014/main" id="{F13935AE-5DF2-446C-8700-C187C6E71514}"/>
              </a:ext>
            </a:extLst>
          </p:cNvPr>
          <p:cNvSpPr>
            <a:spLocks noGrp="1"/>
          </p:cNvSpPr>
          <p:nvPr>
            <p:ph type="ftr" sz="quarter" idx="11"/>
          </p:nvPr>
        </p:nvSpPr>
        <p:spPr>
          <a:xfrm rot="5400000">
            <a:off x="9233562" y="2578525"/>
            <a:ext cx="4114800" cy="365125"/>
          </a:xfrm>
        </p:spPr>
        <p:txBody>
          <a:bodyPr/>
          <a:lstStyle/>
          <a:p>
            <a:r>
              <a:rPr lang="en-US"/>
              <a:t>PRESENTATION TITLE</a:t>
            </a:r>
          </a:p>
        </p:txBody>
      </p:sp>
      <p:sp>
        <p:nvSpPr>
          <p:cNvPr id="29" name="Slide Number Placeholder 28">
            <a:extLst>
              <a:ext uri="{FF2B5EF4-FFF2-40B4-BE49-F238E27FC236}">
                <a16:creationId xmlns:a16="http://schemas.microsoft.com/office/drawing/2014/main" id="{A71A34B9-CDBE-4F6F-A2CD-04C420DB3455}"/>
              </a:ext>
            </a:extLst>
          </p:cNvPr>
          <p:cNvSpPr>
            <a:spLocks noGrp="1"/>
          </p:cNvSpPr>
          <p:nvPr>
            <p:ph type="sldNum" sz="quarter" idx="12"/>
          </p:nvPr>
        </p:nvSpPr>
        <p:spPr>
          <a:xfrm>
            <a:off x="10821701" y="5672706"/>
            <a:ext cx="951908" cy="754673"/>
          </a:xfrm>
        </p:spPr>
        <p:txBody>
          <a:bodyPr/>
          <a:lstStyle/>
          <a:p>
            <a:fld id="{42B7CBA4-B6F8-42AF-9F87-A3019C537482}" type="slidenum">
              <a:rPr lang="en-US" smtClean="0"/>
              <a:pPr/>
              <a:t>19</a:t>
            </a:fld>
            <a:endParaRPr lang="en-US"/>
          </a:p>
        </p:txBody>
      </p:sp>
    </p:spTree>
    <p:extLst>
      <p:ext uri="{BB962C8B-B14F-4D97-AF65-F5344CB8AC3E}">
        <p14:creationId xmlns:p14="http://schemas.microsoft.com/office/powerpoint/2010/main" val="16044826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4B2B35-06F8-4F5C-A618-6002214CE22A}"/>
              </a:ext>
            </a:extLst>
          </p:cNvPr>
          <p:cNvSpPr>
            <a:spLocks noGrp="1"/>
          </p:cNvSpPr>
          <p:nvPr>
            <p:ph type="title"/>
          </p:nvPr>
        </p:nvSpPr>
        <p:spPr>
          <a:xfrm>
            <a:off x="838199" y="545914"/>
            <a:ext cx="9527275" cy="1241944"/>
          </a:xfrm>
        </p:spPr>
        <p:txBody>
          <a:bodyPr lIns="91440" tIns="45720" rIns="91440" bIns="45720" anchor="ctr">
            <a:normAutofit/>
          </a:bodyPr>
          <a:lstStyle/>
          <a:p>
            <a:r>
              <a:rPr lang="en-US" sz="6000"/>
              <a:t>Agenda</a:t>
            </a:r>
          </a:p>
        </p:txBody>
      </p:sp>
      <p:sp>
        <p:nvSpPr>
          <p:cNvPr id="15" name="Content Placeholder 14">
            <a:extLst>
              <a:ext uri="{FF2B5EF4-FFF2-40B4-BE49-F238E27FC236}">
                <a16:creationId xmlns:a16="http://schemas.microsoft.com/office/drawing/2014/main" id="{26392955-6557-4ED6-B174-E9F9D52D2E58}"/>
              </a:ext>
            </a:extLst>
          </p:cNvPr>
          <p:cNvSpPr>
            <a:spLocks noGrp="1"/>
          </p:cNvSpPr>
          <p:nvPr>
            <p:ph idx="1"/>
          </p:nvPr>
        </p:nvSpPr>
        <p:spPr>
          <a:xfrm>
            <a:off x="838200" y="2400300"/>
            <a:ext cx="6025116" cy="3352226"/>
          </a:xfrm>
        </p:spPr>
        <p:txBody>
          <a:bodyPr lIns="91440" tIns="45720" rIns="91440" bIns="45720" anchor="t">
            <a:normAutofit/>
          </a:bodyPr>
          <a:lstStyle/>
          <a:p>
            <a:r>
              <a:rPr lang="en-US" sz="4800"/>
              <a:t>Introduction</a:t>
            </a:r>
            <a:br>
              <a:rPr lang="en-US" sz="4800"/>
            </a:br>
            <a:r>
              <a:rPr lang="en-US" sz="4800"/>
              <a:t>README Files</a:t>
            </a:r>
            <a:br>
              <a:rPr lang="en-US" sz="4800"/>
            </a:br>
            <a:r>
              <a:rPr lang="en-US" sz="4800"/>
              <a:t>Commit Messages</a:t>
            </a:r>
            <a:br>
              <a:rPr lang="en-US" sz="4800"/>
            </a:br>
            <a:r>
              <a:rPr lang="en-US" sz="4800"/>
              <a:t>Auto-Documentation</a:t>
            </a:r>
          </a:p>
        </p:txBody>
      </p:sp>
      <p:pic>
        <p:nvPicPr>
          <p:cNvPr id="12" name="Picture Placeholder 11" descr="Close up of a calculator">
            <a:extLst>
              <a:ext uri="{FF2B5EF4-FFF2-40B4-BE49-F238E27FC236}">
                <a16:creationId xmlns:a16="http://schemas.microsoft.com/office/drawing/2014/main" id="{C320AFE2-20CA-43D3-8E4E-28DBD9F9B755}"/>
              </a:ext>
            </a:extLst>
          </p:cNvPr>
          <p:cNvPicPr>
            <a:picLocks noGrp="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7269480" y="1928306"/>
            <a:ext cx="3465576" cy="4105656"/>
          </a:xfrm>
        </p:spPr>
      </p:pic>
      <p:sp>
        <p:nvSpPr>
          <p:cNvPr id="19" name="Footer Placeholder 18">
            <a:extLst>
              <a:ext uri="{FF2B5EF4-FFF2-40B4-BE49-F238E27FC236}">
                <a16:creationId xmlns:a16="http://schemas.microsoft.com/office/drawing/2014/main" id="{CBBB7DCC-419E-4462-B49C-E0F2281E7226}"/>
              </a:ext>
            </a:extLst>
          </p:cNvPr>
          <p:cNvSpPr>
            <a:spLocks noGrp="1"/>
          </p:cNvSpPr>
          <p:nvPr>
            <p:ph type="ftr" sz="quarter" idx="11"/>
          </p:nvPr>
        </p:nvSpPr>
        <p:spPr>
          <a:xfrm rot="5400000">
            <a:off x="9233562" y="2578525"/>
            <a:ext cx="4114800" cy="365125"/>
          </a:xfrm>
        </p:spPr>
        <p:txBody>
          <a:bodyPr lIns="91440" tIns="45720" rIns="91440" bIns="45720" anchor="t"/>
          <a:lstStyle/>
          <a:p>
            <a:r>
              <a:rPr lang="en-US" sz="2000" b="1"/>
              <a:t>DOCUMENTATION</a:t>
            </a:r>
            <a:endParaRPr lang="en-US" sz="2000"/>
          </a:p>
        </p:txBody>
      </p:sp>
      <p:sp>
        <p:nvSpPr>
          <p:cNvPr id="20" name="Slide Number Placeholder 19">
            <a:extLst>
              <a:ext uri="{FF2B5EF4-FFF2-40B4-BE49-F238E27FC236}">
                <a16:creationId xmlns:a16="http://schemas.microsoft.com/office/drawing/2014/main" id="{206A6756-4AD0-48B1-A2A6-221571B100C2}"/>
              </a:ext>
            </a:extLst>
          </p:cNvPr>
          <p:cNvSpPr>
            <a:spLocks noGrp="1"/>
          </p:cNvSpPr>
          <p:nvPr>
            <p:ph type="sldNum" sz="quarter" idx="12"/>
          </p:nvPr>
        </p:nvSpPr>
        <p:spPr>
          <a:xfrm>
            <a:off x="10821701" y="5672706"/>
            <a:ext cx="951908" cy="754673"/>
          </a:xfrm>
        </p:spPr>
        <p:txBody>
          <a:bodyPr/>
          <a:lstStyle/>
          <a:p>
            <a:fld id="{FB5BC9EA-4FEE-444B-92CE-4488B20DCBA7}" type="slidenum">
              <a:rPr lang="en-US" smtClean="0"/>
              <a:pPr/>
              <a:t>2</a:t>
            </a:fld>
            <a:endParaRPr lang="en-US"/>
          </a:p>
        </p:txBody>
      </p:sp>
    </p:spTree>
    <p:extLst>
      <p:ext uri="{BB962C8B-B14F-4D97-AF65-F5344CB8AC3E}">
        <p14:creationId xmlns:p14="http://schemas.microsoft.com/office/powerpoint/2010/main" val="1144966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062E3-DAFF-0B0B-07DB-226B54AA545E}"/>
              </a:ext>
            </a:extLst>
          </p:cNvPr>
          <p:cNvSpPr>
            <a:spLocks noGrp="1"/>
          </p:cNvSpPr>
          <p:nvPr>
            <p:ph type="title"/>
          </p:nvPr>
        </p:nvSpPr>
        <p:spPr>
          <a:xfrm>
            <a:off x="5446143" y="633510"/>
            <a:ext cx="5201804" cy="1500079"/>
          </a:xfrm>
        </p:spPr>
        <p:txBody>
          <a:bodyPr/>
          <a:lstStyle/>
          <a:p>
            <a:r>
              <a:rPr lang="en-US" sz="4800" dirty="0"/>
              <a:t>What is documentation?</a:t>
            </a:r>
          </a:p>
        </p:txBody>
      </p:sp>
      <p:sp>
        <p:nvSpPr>
          <p:cNvPr id="3" name="Picture Placeholder 2">
            <a:extLst>
              <a:ext uri="{FF2B5EF4-FFF2-40B4-BE49-F238E27FC236}">
                <a16:creationId xmlns:a16="http://schemas.microsoft.com/office/drawing/2014/main" id="{40FA0A9E-CEBF-8019-620D-E1DD541F8B73}"/>
              </a:ext>
            </a:extLst>
          </p:cNvPr>
          <p:cNvSpPr>
            <a:spLocks noGrp="1"/>
          </p:cNvSpPr>
          <p:nvPr>
            <p:ph type="pic" sz="quarter" idx="13"/>
          </p:nvPr>
        </p:nvSpPr>
        <p:spPr/>
        <p:txBody>
          <a:bodyPr/>
          <a:lstStyle/>
          <a:p>
            <a:endParaRPr lang="en-US"/>
          </a:p>
        </p:txBody>
      </p:sp>
      <p:sp>
        <p:nvSpPr>
          <p:cNvPr id="4" name="Picture Placeholder 3">
            <a:extLst>
              <a:ext uri="{FF2B5EF4-FFF2-40B4-BE49-F238E27FC236}">
                <a16:creationId xmlns:a16="http://schemas.microsoft.com/office/drawing/2014/main" id="{97E01209-481A-A6AE-4C6C-73C512FD413A}"/>
              </a:ext>
            </a:extLst>
          </p:cNvPr>
          <p:cNvSpPr>
            <a:spLocks noGrp="1"/>
          </p:cNvSpPr>
          <p:nvPr>
            <p:ph type="pic" sz="quarter" idx="14"/>
          </p:nvPr>
        </p:nvSpPr>
        <p:spPr/>
        <p:txBody>
          <a:bodyPr/>
          <a:lstStyle/>
          <a:p>
            <a:endParaRPr lang="en-US"/>
          </a:p>
        </p:txBody>
      </p:sp>
      <p:sp>
        <p:nvSpPr>
          <p:cNvPr id="5" name="Content Placeholder 4">
            <a:extLst>
              <a:ext uri="{FF2B5EF4-FFF2-40B4-BE49-F238E27FC236}">
                <a16:creationId xmlns:a16="http://schemas.microsoft.com/office/drawing/2014/main" id="{4888FA07-71B6-8CD5-EA60-903A463B17CA}"/>
              </a:ext>
            </a:extLst>
          </p:cNvPr>
          <p:cNvSpPr>
            <a:spLocks noGrp="1"/>
          </p:cNvSpPr>
          <p:nvPr>
            <p:ph idx="1"/>
          </p:nvPr>
        </p:nvSpPr>
        <p:spPr/>
        <p:txBody>
          <a:bodyPr/>
          <a:lstStyle/>
          <a:p>
            <a:endParaRPr lang="en-US" dirty="0"/>
          </a:p>
        </p:txBody>
      </p:sp>
      <p:sp>
        <p:nvSpPr>
          <p:cNvPr id="6" name="Footer Placeholder 5">
            <a:extLst>
              <a:ext uri="{FF2B5EF4-FFF2-40B4-BE49-F238E27FC236}">
                <a16:creationId xmlns:a16="http://schemas.microsoft.com/office/drawing/2014/main" id="{39CCE9CB-8D74-510A-200E-A53C7A6CA25A}"/>
              </a:ext>
            </a:extLst>
          </p:cNvPr>
          <p:cNvSpPr>
            <a:spLocks noGrp="1"/>
          </p:cNvSpPr>
          <p:nvPr>
            <p:ph type="ftr" sz="quarter" idx="11"/>
          </p:nvPr>
        </p:nvSpPr>
        <p:spPr/>
        <p:txBody>
          <a:bodyPr/>
          <a:lstStyle/>
          <a:p>
            <a:r>
              <a:rPr lang="en-US"/>
              <a:t>PRESENTATION TITLE</a:t>
            </a:r>
          </a:p>
        </p:txBody>
      </p:sp>
      <p:sp>
        <p:nvSpPr>
          <p:cNvPr id="7" name="Slide Number Placeholder 6">
            <a:extLst>
              <a:ext uri="{FF2B5EF4-FFF2-40B4-BE49-F238E27FC236}">
                <a16:creationId xmlns:a16="http://schemas.microsoft.com/office/drawing/2014/main" id="{5AE418B1-1CB1-379A-4920-7357B59969CC}"/>
              </a:ext>
            </a:extLst>
          </p:cNvPr>
          <p:cNvSpPr>
            <a:spLocks noGrp="1"/>
          </p:cNvSpPr>
          <p:nvPr>
            <p:ph type="sldNum" sz="quarter" idx="12"/>
          </p:nvPr>
        </p:nvSpPr>
        <p:spPr/>
        <p:txBody>
          <a:bodyPr/>
          <a:lstStyle/>
          <a:p>
            <a:fld id="{42B7CBA4-B6F8-42AF-9F87-A3019C537482}" type="slidenum">
              <a:rPr lang="en-US" smtClean="0"/>
              <a:pPr/>
              <a:t>3</a:t>
            </a:fld>
            <a:endParaRPr lang="en-US"/>
          </a:p>
        </p:txBody>
      </p:sp>
    </p:spTree>
    <p:extLst>
      <p:ext uri="{BB962C8B-B14F-4D97-AF65-F5344CB8AC3E}">
        <p14:creationId xmlns:p14="http://schemas.microsoft.com/office/powerpoint/2010/main" val="18003497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8FBA68A5-A7C7-4D91-AB95-6E0B6FFD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A4051E3-92B2-42FC-BB3D-372E4A614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a:extLst>
              <a:ext uri="{FF2B5EF4-FFF2-40B4-BE49-F238E27FC236}">
                <a16:creationId xmlns:a16="http://schemas.microsoft.com/office/drawing/2014/main" id="{3C425084-C97A-4C25-AE47-DDECF2DD3A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6A478A1-0B34-4F2B-88FA-CF47551E5D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7F5CC56-CBE8-4152-AD5E-982DD286AA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6707" y="19050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39" name="Rectangle 38">
            <a:extLst>
              <a:ext uri="{FF2B5EF4-FFF2-40B4-BE49-F238E27FC236}">
                <a16:creationId xmlns:a16="http://schemas.microsoft.com/office/drawing/2014/main" id="{870F1165-C2FC-4313-ADED-D8514C00E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3FD564DD-780E-4279-99FF-A16618E11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029A8827-3374-4A11-8C85-AA2D78E9D5F2}"/>
              </a:ext>
            </a:extLst>
          </p:cNvPr>
          <p:cNvSpPr>
            <a:spLocks noGrp="1"/>
          </p:cNvSpPr>
          <p:nvPr>
            <p:ph type="title"/>
          </p:nvPr>
        </p:nvSpPr>
        <p:spPr>
          <a:xfrm>
            <a:off x="838199" y="545914"/>
            <a:ext cx="9527275" cy="1241944"/>
          </a:xfrm>
        </p:spPr>
        <p:txBody>
          <a:bodyPr vert="horz" lIns="91440" tIns="45720" rIns="91440" bIns="45720" rtlCol="0" anchor="ctr">
            <a:normAutofit/>
          </a:bodyPr>
          <a:lstStyle/>
          <a:p>
            <a:r>
              <a:rPr lang="en-US" sz="6000" dirty="0"/>
              <a:t>Types of Documentation</a:t>
            </a:r>
            <a:endParaRPr lang="en-US" dirty="0"/>
          </a:p>
        </p:txBody>
      </p:sp>
      <p:sp>
        <p:nvSpPr>
          <p:cNvPr id="17" name="Content Placeholder 16">
            <a:extLst>
              <a:ext uri="{FF2B5EF4-FFF2-40B4-BE49-F238E27FC236}">
                <a16:creationId xmlns:a16="http://schemas.microsoft.com/office/drawing/2014/main" id="{017C5392-1C76-48FA-8940-76AD15BCEF55}"/>
              </a:ext>
            </a:extLst>
          </p:cNvPr>
          <p:cNvSpPr>
            <a:spLocks noGrp="1"/>
          </p:cNvSpPr>
          <p:nvPr>
            <p:ph idx="1"/>
          </p:nvPr>
        </p:nvSpPr>
        <p:spPr>
          <a:xfrm>
            <a:off x="622542" y="2400300"/>
            <a:ext cx="3148633" cy="3280340"/>
          </a:xfrm>
        </p:spPr>
        <p:txBody>
          <a:bodyPr vert="horz" lIns="91440" tIns="45720" rIns="91440" bIns="45720" rtlCol="0" anchor="t">
            <a:normAutofit fontScale="92500"/>
          </a:bodyPr>
          <a:lstStyle/>
          <a:p>
            <a:pPr marL="457200" indent="-457200">
              <a:buFont typeface="Arial" panose="020B0604020202020204" pitchFamily="34" charset="0"/>
              <a:buChar char="•"/>
            </a:pPr>
            <a:r>
              <a:rPr lang="en-US" sz="2800" dirty="0"/>
              <a:t>README = overview/synopsis </a:t>
            </a:r>
          </a:p>
          <a:p>
            <a:pPr marL="457200" indent="-457200">
              <a:buFont typeface="Arial" panose="020B0604020202020204" pitchFamily="34" charset="0"/>
              <a:buChar char="•"/>
            </a:pPr>
            <a:r>
              <a:rPr lang="en-US" sz="2800" dirty="0"/>
              <a:t>Public wiki = visible to public</a:t>
            </a:r>
          </a:p>
          <a:p>
            <a:pPr marL="457200" indent="-457200">
              <a:buFont typeface="Arial" panose="020B0604020202020204" pitchFamily="34" charset="0"/>
              <a:buChar char="•"/>
            </a:pPr>
            <a:r>
              <a:rPr lang="en-US" sz="2800" dirty="0"/>
              <a:t>Private wiki = visible to anyone with access</a:t>
            </a:r>
          </a:p>
        </p:txBody>
      </p:sp>
      <p:sp useBgFill="1">
        <p:nvSpPr>
          <p:cNvPr id="43" name="Rectangle 42">
            <a:extLst>
              <a:ext uri="{FF2B5EF4-FFF2-40B4-BE49-F238E27FC236}">
                <a16:creationId xmlns:a16="http://schemas.microsoft.com/office/drawing/2014/main" id="{8E32EF63-DDE0-423F-9D9C-6CBAA65E1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48100" y="1907366"/>
            <a:ext cx="6887530" cy="41329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Placeholder 23" descr="Person writing on glass">
            <a:extLst>
              <a:ext uri="{FF2B5EF4-FFF2-40B4-BE49-F238E27FC236}">
                <a16:creationId xmlns:a16="http://schemas.microsoft.com/office/drawing/2014/main" id="{E8D6D228-D684-4F0F-9A5A-880FC7432E4D}"/>
              </a:ext>
            </a:extLst>
          </p:cNvPr>
          <p:cNvPicPr>
            <a:picLocks noGrp="1" noChangeAspect="1"/>
          </p:cNvPicPr>
          <p:nvPr>
            <p:ph type="pic" sz="quarter" idx="13"/>
          </p:nvPr>
        </p:nvPicPr>
        <p:blipFill rotWithShape="1">
          <a:blip r:embed="rId3"/>
          <a:srcRect l="7973" r="7973"/>
          <a:stretch/>
        </p:blipFill>
        <p:spPr>
          <a:xfrm>
            <a:off x="7551849" y="2815952"/>
            <a:ext cx="2919122" cy="2318169"/>
          </a:xfrm>
          <a:prstGeom prst="rect">
            <a:avLst/>
          </a:prstGeom>
        </p:spPr>
      </p:pic>
      <p:cxnSp>
        <p:nvCxnSpPr>
          <p:cNvPr id="45" name="Straight Connector 44">
            <a:extLst>
              <a:ext uri="{FF2B5EF4-FFF2-40B4-BE49-F238E27FC236}">
                <a16:creationId xmlns:a16="http://schemas.microsoft.com/office/drawing/2014/main" id="{ABAD74CF-CB22-463B-9031-D3BE16111B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Footer Placeholder 21">
            <a:extLst>
              <a:ext uri="{FF2B5EF4-FFF2-40B4-BE49-F238E27FC236}">
                <a16:creationId xmlns:a16="http://schemas.microsoft.com/office/drawing/2014/main" id="{74D078E0-1675-4479-A2AB-9DD2016B8737}"/>
              </a:ext>
            </a:extLst>
          </p:cNvPr>
          <p:cNvSpPr>
            <a:spLocks noGrp="1"/>
          </p:cNvSpPr>
          <p:nvPr>
            <p:ph type="ftr" sz="quarter" idx="11"/>
          </p:nvPr>
        </p:nvSpPr>
        <p:spPr>
          <a:xfrm rot="5400000">
            <a:off x="9233562" y="2578525"/>
            <a:ext cx="4114800" cy="365125"/>
          </a:xfrm>
        </p:spPr>
        <p:txBody>
          <a:bodyPr vert="horz" lIns="91440" tIns="45720" rIns="91440" bIns="45720" rtlCol="0" anchor="ctr">
            <a:normAutofit/>
          </a:bodyPr>
          <a:lstStyle/>
          <a:p>
            <a:pPr>
              <a:spcAft>
                <a:spcPts val="600"/>
              </a:spcAft>
            </a:pPr>
            <a:r>
              <a:rPr lang="en-US" b="1" cap="all"/>
              <a:t>DOCUMENTATION</a:t>
            </a:r>
          </a:p>
        </p:txBody>
      </p:sp>
      <p:sp>
        <p:nvSpPr>
          <p:cNvPr id="23" name="Slide Number Placeholder 22">
            <a:extLst>
              <a:ext uri="{FF2B5EF4-FFF2-40B4-BE49-F238E27FC236}">
                <a16:creationId xmlns:a16="http://schemas.microsoft.com/office/drawing/2014/main" id="{02E0DE71-4D88-4BC4-A247-4E1F6302359A}"/>
              </a:ext>
            </a:extLst>
          </p:cNvPr>
          <p:cNvSpPr>
            <a:spLocks noGrp="1"/>
          </p:cNvSpPr>
          <p:nvPr>
            <p:ph type="sldNum" sz="quarter" idx="12"/>
          </p:nvPr>
        </p:nvSpPr>
        <p:spPr>
          <a:xfrm>
            <a:off x="10821701" y="5672706"/>
            <a:ext cx="951908" cy="754673"/>
          </a:xfrm>
        </p:spPr>
        <p:txBody>
          <a:bodyPr vert="horz" lIns="91440" tIns="45720" rIns="91440" bIns="45720" rtlCol="0" anchor="ctr">
            <a:normAutofit/>
          </a:bodyPr>
          <a:lstStyle/>
          <a:p>
            <a:pPr>
              <a:spcAft>
                <a:spcPts val="600"/>
              </a:spcAft>
            </a:pPr>
            <a:fld id="{FB5BC9EA-4FEE-444B-92CE-4488B20DCBA7}" type="slidenum">
              <a:rPr lang="en-US" smtClean="0"/>
              <a:pPr>
                <a:spcAft>
                  <a:spcPts val="600"/>
                </a:spcAft>
              </a:pPr>
              <a:t>4</a:t>
            </a:fld>
            <a:endParaRPr lang="en-US"/>
          </a:p>
        </p:txBody>
      </p:sp>
      <p:sp>
        <p:nvSpPr>
          <p:cNvPr id="47" name="Rectangle 46">
            <a:extLst>
              <a:ext uri="{FF2B5EF4-FFF2-40B4-BE49-F238E27FC236}">
                <a16:creationId xmlns:a16="http://schemas.microsoft.com/office/drawing/2014/main" id="{F5BB14C7-B6E4-427D-AEAC-7A18D089F9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Connector 48">
            <a:extLst>
              <a:ext uri="{FF2B5EF4-FFF2-40B4-BE49-F238E27FC236}">
                <a16:creationId xmlns:a16="http://schemas.microsoft.com/office/drawing/2014/main" id="{82B589D1-AB2D-469C-960E-40C719BA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55BC9DE-F4C7-4F1F-833F-C0E20531FB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48100" y="1905000"/>
            <a:ext cx="0" cy="414007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95C7366-6A36-4307-81CE-FBD79DFF098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67744" y="1905000"/>
            <a:ext cx="1038095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CA0639E-D696-443D-AF37-A7E8925321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77100" y="1905000"/>
            <a:ext cx="0" cy="414007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B2B154DE-A8FE-3E57-54EC-F502FB76CE7E}"/>
              </a:ext>
            </a:extLst>
          </p:cNvPr>
          <p:cNvSpPr>
            <a:spLocks noGrp="1"/>
          </p:cNvSpPr>
          <p:nvPr>
            <p:ph type="pic" sz="quarter" idx="14"/>
          </p:nvPr>
        </p:nvSpPr>
        <p:spPr>
          <a:xfrm>
            <a:off x="3846543" y="2817902"/>
            <a:ext cx="3606800" cy="2860675"/>
          </a:xfrm>
        </p:spPr>
        <p:txBody>
          <a:bodyPr/>
          <a:lstStyle/>
          <a:p>
            <a:endParaRPr lang="en-US"/>
          </a:p>
        </p:txBody>
      </p:sp>
    </p:spTree>
    <p:extLst>
      <p:ext uri="{BB962C8B-B14F-4D97-AF65-F5344CB8AC3E}">
        <p14:creationId xmlns:p14="http://schemas.microsoft.com/office/powerpoint/2010/main" val="913396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9AAB1-E8EC-D1DA-9E08-11BEB6680399}"/>
              </a:ext>
            </a:extLst>
          </p:cNvPr>
          <p:cNvSpPr>
            <a:spLocks noGrp="1"/>
          </p:cNvSpPr>
          <p:nvPr>
            <p:ph type="title"/>
          </p:nvPr>
        </p:nvSpPr>
        <p:spPr>
          <a:xfrm>
            <a:off x="838199" y="569978"/>
            <a:ext cx="9527275" cy="1241944"/>
          </a:xfrm>
        </p:spPr>
        <p:txBody>
          <a:bodyPr>
            <a:normAutofit fontScale="90000"/>
          </a:bodyPr>
          <a:lstStyle/>
          <a:p>
            <a:r>
              <a:rPr lang="en-US" sz="6000" dirty="0"/>
              <a:t>GitHub Education </a:t>
            </a:r>
            <a:br>
              <a:rPr lang="en-US" sz="6000" dirty="0"/>
            </a:br>
            <a:r>
              <a:rPr lang="en-US" sz="3600" dirty="0"/>
              <a:t>Student Developer Pack</a:t>
            </a:r>
            <a:endParaRPr lang="en-US" sz="6000" dirty="0"/>
          </a:p>
        </p:txBody>
      </p:sp>
      <p:pic>
        <p:nvPicPr>
          <p:cNvPr id="22" name="Content Placeholder 21" descr="GitHub Education">
            <a:extLst>
              <a:ext uri="{FF2B5EF4-FFF2-40B4-BE49-F238E27FC236}">
                <a16:creationId xmlns:a16="http://schemas.microsoft.com/office/drawing/2014/main" id="{835E0416-E6A1-E5E6-863E-F897AD604910}"/>
              </a:ext>
            </a:extLst>
          </p:cNvPr>
          <p:cNvPicPr>
            <a:picLocks noGrp="1" noChangeAspect="1"/>
          </p:cNvPicPr>
          <p:nvPr>
            <p:ph idx="1"/>
          </p:nvPr>
        </p:nvPicPr>
        <p:blipFill>
          <a:blip r:embed="rId3"/>
          <a:stretch>
            <a:fillRect/>
          </a:stretch>
        </p:blipFill>
        <p:spPr>
          <a:xfrm>
            <a:off x="526896" y="2478505"/>
            <a:ext cx="6531366" cy="2971600"/>
          </a:xfrm>
        </p:spPr>
      </p:pic>
      <p:sp>
        <p:nvSpPr>
          <p:cNvPr id="8" name="Footer Placeholder 7">
            <a:extLst>
              <a:ext uri="{FF2B5EF4-FFF2-40B4-BE49-F238E27FC236}">
                <a16:creationId xmlns:a16="http://schemas.microsoft.com/office/drawing/2014/main" id="{FEE42A6D-91D0-DED3-ECE2-46ADE0C09C82}"/>
              </a:ext>
            </a:extLst>
          </p:cNvPr>
          <p:cNvSpPr>
            <a:spLocks noGrp="1"/>
          </p:cNvSpPr>
          <p:nvPr>
            <p:ph type="ftr" sz="quarter" idx="11"/>
          </p:nvPr>
        </p:nvSpPr>
        <p:spPr/>
        <p:txBody>
          <a:bodyPr/>
          <a:lstStyle/>
          <a:p>
            <a:r>
              <a:rPr lang="en-US" sz="1200" dirty="0"/>
              <a:t>GITHUB</a:t>
            </a:r>
          </a:p>
        </p:txBody>
      </p:sp>
      <p:sp>
        <p:nvSpPr>
          <p:cNvPr id="9" name="Slide Number Placeholder 8">
            <a:extLst>
              <a:ext uri="{FF2B5EF4-FFF2-40B4-BE49-F238E27FC236}">
                <a16:creationId xmlns:a16="http://schemas.microsoft.com/office/drawing/2014/main" id="{0C209487-23B8-BFF6-599C-738CE385B037}"/>
              </a:ext>
            </a:extLst>
          </p:cNvPr>
          <p:cNvSpPr>
            <a:spLocks noGrp="1"/>
          </p:cNvSpPr>
          <p:nvPr>
            <p:ph type="sldNum" sz="quarter" idx="12"/>
          </p:nvPr>
        </p:nvSpPr>
        <p:spPr/>
        <p:txBody>
          <a:bodyPr/>
          <a:lstStyle/>
          <a:p>
            <a:fld id="{42B7CBA4-B6F8-42AF-9F87-A3019C537482}" type="slidenum">
              <a:rPr lang="en-US" smtClean="0"/>
              <a:pPr/>
              <a:t>5</a:t>
            </a:fld>
            <a:endParaRPr lang="en-US"/>
          </a:p>
        </p:txBody>
      </p:sp>
      <p:sp>
        <p:nvSpPr>
          <p:cNvPr id="13" name="TextBox 12">
            <a:extLst>
              <a:ext uri="{FF2B5EF4-FFF2-40B4-BE49-F238E27FC236}">
                <a16:creationId xmlns:a16="http://schemas.microsoft.com/office/drawing/2014/main" id="{428F3EC8-EB47-238A-6E3B-E6618154496F}"/>
              </a:ext>
            </a:extLst>
          </p:cNvPr>
          <p:cNvSpPr txBox="1"/>
          <p:nvPr/>
        </p:nvSpPr>
        <p:spPr>
          <a:xfrm>
            <a:off x="418390" y="6123560"/>
            <a:ext cx="7594641" cy="338554"/>
          </a:xfrm>
          <a:prstGeom prst="rect">
            <a:avLst/>
          </a:prstGeom>
          <a:noFill/>
        </p:spPr>
        <p:txBody>
          <a:bodyPr wrap="square">
            <a:spAutoFit/>
          </a:bodyPr>
          <a:lstStyle/>
          <a:p>
            <a:r>
              <a:rPr lang="en-US" sz="1600" dirty="0">
                <a:hlinkClick r:id="rId4"/>
              </a:rPr>
              <a:t>h</a:t>
            </a:r>
            <a:r>
              <a:rPr lang="en-US" sz="1600" dirty="0">
                <a:hlinkClick r:id="rId4"/>
              </a:rPr>
              <a:t>ttps://education.github.com/pack</a:t>
            </a:r>
            <a:r>
              <a:rPr lang="en-US" sz="1600" dirty="0"/>
              <a:t> </a:t>
            </a:r>
          </a:p>
        </p:txBody>
      </p:sp>
      <p:sp>
        <p:nvSpPr>
          <p:cNvPr id="20" name="TextBox 19">
            <a:extLst>
              <a:ext uri="{FF2B5EF4-FFF2-40B4-BE49-F238E27FC236}">
                <a16:creationId xmlns:a16="http://schemas.microsoft.com/office/drawing/2014/main" id="{F067B837-9CA2-C449-DEFB-F4A0AE63C701}"/>
              </a:ext>
            </a:extLst>
          </p:cNvPr>
          <p:cNvSpPr txBox="1"/>
          <p:nvPr/>
        </p:nvSpPr>
        <p:spPr>
          <a:xfrm>
            <a:off x="7504785" y="2228803"/>
            <a:ext cx="2945454" cy="3477875"/>
          </a:xfrm>
          <a:prstGeom prst="rect">
            <a:avLst/>
          </a:prstGeom>
          <a:noFill/>
        </p:spPr>
        <p:txBody>
          <a:bodyPr wrap="square">
            <a:spAutoFit/>
          </a:bodyPr>
          <a:lstStyle/>
          <a:p>
            <a:r>
              <a:rPr lang="en-US" sz="2000" dirty="0">
                <a:solidFill>
                  <a:schemeClr val="tx2">
                    <a:lumMod val="50000"/>
                    <a:lumOff val="50000"/>
                  </a:schemeClr>
                </a:solidFill>
              </a:rPr>
              <a:t>Learning Paths</a:t>
            </a:r>
          </a:p>
          <a:p>
            <a:r>
              <a:rPr lang="en-US" sz="2000" dirty="0">
                <a:solidFill>
                  <a:schemeClr val="tx2">
                    <a:lumMod val="50000"/>
                    <a:lumOff val="50000"/>
                  </a:schemeClr>
                </a:solidFill>
              </a:rPr>
              <a:t>Experiences</a:t>
            </a:r>
          </a:p>
          <a:p>
            <a:r>
              <a:rPr lang="en-US" sz="2000" dirty="0">
                <a:solidFill>
                  <a:schemeClr val="tx2">
                    <a:lumMod val="50000"/>
                    <a:lumOff val="50000"/>
                  </a:schemeClr>
                </a:solidFill>
              </a:rPr>
              <a:t>Community Exchange</a:t>
            </a:r>
            <a:br>
              <a:rPr lang="en-US" sz="2000" dirty="0">
                <a:solidFill>
                  <a:schemeClr val="tx2">
                    <a:lumMod val="50000"/>
                    <a:lumOff val="50000"/>
                  </a:schemeClr>
                </a:solidFill>
              </a:rPr>
            </a:br>
            <a:r>
              <a:rPr lang="en-US" sz="2000" dirty="0">
                <a:solidFill>
                  <a:schemeClr val="tx2">
                    <a:lumMod val="50000"/>
                    <a:lumOff val="50000"/>
                  </a:schemeClr>
                </a:solidFill>
              </a:rPr>
              <a:t>Events</a:t>
            </a:r>
            <a:br>
              <a:rPr lang="en-US" sz="2000" dirty="0">
                <a:solidFill>
                  <a:schemeClr val="tx2">
                    <a:lumMod val="50000"/>
                    <a:lumOff val="50000"/>
                  </a:schemeClr>
                </a:solidFill>
              </a:rPr>
            </a:br>
            <a:r>
              <a:rPr lang="en-US" sz="2000" dirty="0">
                <a:solidFill>
                  <a:schemeClr val="tx2">
                    <a:lumMod val="50000"/>
                    <a:lumOff val="50000"/>
                  </a:schemeClr>
                </a:solidFill>
              </a:rPr>
              <a:t>Custom Domains</a:t>
            </a:r>
            <a:br>
              <a:rPr lang="en-US" sz="2000" dirty="0">
                <a:solidFill>
                  <a:schemeClr val="tx2">
                    <a:lumMod val="50000"/>
                    <a:lumOff val="50000"/>
                  </a:schemeClr>
                </a:solidFill>
              </a:rPr>
            </a:br>
            <a:endParaRPr lang="en-US" sz="2000" dirty="0">
              <a:solidFill>
                <a:schemeClr val="tx2">
                  <a:lumMod val="50000"/>
                  <a:lumOff val="50000"/>
                </a:schemeClr>
              </a:solidFill>
            </a:endParaRPr>
          </a:p>
          <a:p>
            <a:r>
              <a:rPr lang="en-US" sz="2000" b="1" dirty="0">
                <a:solidFill>
                  <a:schemeClr val="tx2">
                    <a:lumMod val="50000"/>
                    <a:lumOff val="50000"/>
                  </a:schemeClr>
                </a:solidFill>
              </a:rPr>
              <a:t>GitHub Pro </a:t>
            </a:r>
            <a:r>
              <a:rPr lang="en-US" sz="2000" dirty="0">
                <a:solidFill>
                  <a:schemeClr val="tx2">
                    <a:lumMod val="50000"/>
                    <a:lumOff val="50000"/>
                  </a:schemeClr>
                </a:solidFill>
              </a:rPr>
              <a:t>– </a:t>
            </a:r>
          </a:p>
          <a:p>
            <a:r>
              <a:rPr lang="en-US" sz="2000" dirty="0">
                <a:solidFill>
                  <a:schemeClr val="tx2">
                    <a:lumMod val="50000"/>
                    <a:lumOff val="50000"/>
                  </a:schemeClr>
                </a:solidFill>
              </a:rPr>
              <a:t>Unlimited repositories Packages</a:t>
            </a:r>
          </a:p>
          <a:p>
            <a:r>
              <a:rPr lang="en-US" sz="2000" dirty="0" err="1">
                <a:solidFill>
                  <a:schemeClr val="tx2">
                    <a:lumMod val="50000"/>
                    <a:lumOff val="50000"/>
                  </a:schemeClr>
                </a:solidFill>
              </a:rPr>
              <a:t>Codespaces</a:t>
            </a:r>
            <a:r>
              <a:rPr lang="en-US" sz="2000" dirty="0">
                <a:solidFill>
                  <a:schemeClr val="tx2">
                    <a:lumMod val="50000"/>
                    <a:lumOff val="50000"/>
                  </a:schemeClr>
                </a:solidFill>
              </a:rPr>
              <a:t> </a:t>
            </a:r>
          </a:p>
          <a:p>
            <a:r>
              <a:rPr lang="en-US" sz="2000" dirty="0">
                <a:solidFill>
                  <a:schemeClr val="tx2">
                    <a:lumMod val="50000"/>
                    <a:lumOff val="50000"/>
                  </a:schemeClr>
                </a:solidFill>
              </a:rPr>
              <a:t>Copilot</a:t>
            </a:r>
          </a:p>
        </p:txBody>
      </p:sp>
    </p:spTree>
    <p:extLst>
      <p:ext uri="{BB962C8B-B14F-4D97-AF65-F5344CB8AC3E}">
        <p14:creationId xmlns:p14="http://schemas.microsoft.com/office/powerpoint/2010/main" val="223547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FBA68A5-A7C7-4D91-AB95-6E0B6FFD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A4051E3-92B2-42FC-BB3D-372E4A614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C425084-C97A-4C25-AE47-DDECF2DD3A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6A478A1-0B34-4F2B-88FA-CF47551E5D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7F5CC56-CBE8-4152-AD5E-982DD286AA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6707" y="19050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870F1165-C2FC-4313-ADED-D8514C00E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FD564DD-780E-4279-99FF-A16618E11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F84B73-2EE1-2508-0AD5-FC4647CAA696}"/>
              </a:ext>
            </a:extLst>
          </p:cNvPr>
          <p:cNvSpPr>
            <a:spLocks noGrp="1"/>
          </p:cNvSpPr>
          <p:nvPr>
            <p:ph type="title"/>
          </p:nvPr>
        </p:nvSpPr>
        <p:spPr>
          <a:xfrm>
            <a:off x="838199" y="545914"/>
            <a:ext cx="9527275" cy="729988"/>
          </a:xfrm>
        </p:spPr>
        <p:txBody>
          <a:bodyPr vert="horz" lIns="91440" tIns="45720" rIns="91440" bIns="45720" rtlCol="0" anchor="ctr">
            <a:noAutofit/>
          </a:bodyPr>
          <a:lstStyle/>
          <a:p>
            <a:r>
              <a:rPr lang="en-US" sz="6000" dirty="0"/>
              <a:t>GitHub Pages</a:t>
            </a:r>
          </a:p>
        </p:txBody>
      </p:sp>
      <p:sp>
        <p:nvSpPr>
          <p:cNvPr id="10" name="Content Placeholder 9">
            <a:extLst>
              <a:ext uri="{FF2B5EF4-FFF2-40B4-BE49-F238E27FC236}">
                <a16:creationId xmlns:a16="http://schemas.microsoft.com/office/drawing/2014/main" id="{2C0C1318-B915-ECD4-65E9-54F42BD74021}"/>
              </a:ext>
            </a:extLst>
          </p:cNvPr>
          <p:cNvSpPr>
            <a:spLocks noGrp="1"/>
          </p:cNvSpPr>
          <p:nvPr>
            <p:ph sz="quarter" idx="13"/>
          </p:nvPr>
        </p:nvSpPr>
        <p:spPr>
          <a:xfrm>
            <a:off x="838199" y="1905000"/>
            <a:ext cx="3497369" cy="3767706"/>
          </a:xfrm>
        </p:spPr>
        <p:txBody>
          <a:bodyPr vert="horz" lIns="91440" tIns="45720" rIns="91440" bIns="45720" rtlCol="0">
            <a:normAutofit/>
          </a:bodyPr>
          <a:lstStyle/>
          <a:p>
            <a:r>
              <a:rPr lang="en-US" sz="2400" dirty="0"/>
              <a:t>Host static web pages from GitHub repositories</a:t>
            </a:r>
          </a:p>
          <a:p>
            <a:r>
              <a:rPr lang="en-US" sz="2400" dirty="0"/>
              <a:t>Accounts can have one user site and unlimited project sites</a:t>
            </a:r>
          </a:p>
        </p:txBody>
      </p:sp>
      <p:cxnSp>
        <p:nvCxnSpPr>
          <p:cNvPr id="27" name="Straight Connector 26">
            <a:extLst>
              <a:ext uri="{FF2B5EF4-FFF2-40B4-BE49-F238E27FC236}">
                <a16:creationId xmlns:a16="http://schemas.microsoft.com/office/drawing/2014/main" id="{ABAD74CF-CB22-463B-9031-D3BE16111B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7E726CAC-0139-2D11-5E4D-1704862196C1}"/>
              </a:ext>
            </a:extLst>
          </p:cNvPr>
          <p:cNvSpPr>
            <a:spLocks noGrp="1"/>
          </p:cNvSpPr>
          <p:nvPr>
            <p:ph type="ftr" sz="quarter" idx="11"/>
          </p:nvPr>
        </p:nvSpPr>
        <p:spPr>
          <a:xfrm rot="5400000">
            <a:off x="9233562" y="2578525"/>
            <a:ext cx="4114800" cy="365125"/>
          </a:xfrm>
        </p:spPr>
        <p:txBody>
          <a:bodyPr vert="horz" lIns="91440" tIns="45720" rIns="91440" bIns="45720" rtlCol="0" anchor="ctr">
            <a:normAutofit/>
          </a:bodyPr>
          <a:lstStyle/>
          <a:p>
            <a:pPr>
              <a:spcAft>
                <a:spcPts val="600"/>
              </a:spcAft>
            </a:pPr>
            <a:r>
              <a:rPr lang="en-US" sz="1200" kern="1200" cap="all" spc="300" baseline="0" dirty="0">
                <a:solidFill>
                  <a:schemeClr val="accent1"/>
                </a:solidFill>
                <a:latin typeface="+mn-lt"/>
                <a:ea typeface="+mn-ea"/>
                <a:cs typeface="+mn-cs"/>
              </a:rPr>
              <a:t>GITHUB</a:t>
            </a:r>
          </a:p>
        </p:txBody>
      </p:sp>
      <p:sp>
        <p:nvSpPr>
          <p:cNvPr id="5" name="Slide Number Placeholder 4">
            <a:extLst>
              <a:ext uri="{FF2B5EF4-FFF2-40B4-BE49-F238E27FC236}">
                <a16:creationId xmlns:a16="http://schemas.microsoft.com/office/drawing/2014/main" id="{6BC7F938-E6E1-AF0F-8314-74DC9B60156C}"/>
              </a:ext>
            </a:extLst>
          </p:cNvPr>
          <p:cNvSpPr>
            <a:spLocks noGrp="1"/>
          </p:cNvSpPr>
          <p:nvPr>
            <p:ph type="sldNum" sz="quarter" idx="12"/>
          </p:nvPr>
        </p:nvSpPr>
        <p:spPr>
          <a:xfrm>
            <a:off x="10821701" y="5672706"/>
            <a:ext cx="951908" cy="754673"/>
          </a:xfrm>
        </p:spPr>
        <p:txBody>
          <a:bodyPr vert="horz" lIns="91440" tIns="45720" rIns="91440" bIns="45720" rtlCol="0" anchor="ctr">
            <a:normAutofit/>
          </a:bodyPr>
          <a:lstStyle/>
          <a:p>
            <a:pPr>
              <a:spcAft>
                <a:spcPts val="600"/>
              </a:spcAft>
            </a:pPr>
            <a:fld id="{42B7CBA4-B6F8-42AF-9F87-A3019C537482}" type="slidenum">
              <a:rPr lang="en-US" smtClean="0"/>
              <a:pPr>
                <a:spcAft>
                  <a:spcPts val="600"/>
                </a:spcAft>
              </a:pPr>
              <a:t>6</a:t>
            </a:fld>
            <a:endParaRPr lang="en-US"/>
          </a:p>
        </p:txBody>
      </p:sp>
      <p:sp>
        <p:nvSpPr>
          <p:cNvPr id="29" name="Rectangle 28">
            <a:extLst>
              <a:ext uri="{FF2B5EF4-FFF2-40B4-BE49-F238E27FC236}">
                <a16:creationId xmlns:a16="http://schemas.microsoft.com/office/drawing/2014/main" id="{F5BB14C7-B6E4-427D-AEAC-7A18D089F9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82B589D1-AB2D-469C-960E-40C719BA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55BC9DE-F4C7-4F1F-833F-C0E20531FB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86300" y="1377869"/>
            <a:ext cx="0" cy="466956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95C7366-6A36-4307-81CE-FBD79DFF098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67744" y="1371600"/>
            <a:ext cx="1038095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8" name="Content Placeholder 5" descr="how to enable github pages">
            <a:extLst>
              <a:ext uri="{FF2B5EF4-FFF2-40B4-BE49-F238E27FC236}">
                <a16:creationId xmlns:a16="http://schemas.microsoft.com/office/drawing/2014/main" id="{E6E87B40-B9B8-B534-E4E9-3F6F1EA3E61F}"/>
              </a:ext>
            </a:extLst>
          </p:cNvPr>
          <p:cNvPicPr>
            <a:picLocks noChangeAspect="1"/>
          </p:cNvPicPr>
          <p:nvPr/>
        </p:nvPicPr>
        <p:blipFill>
          <a:blip r:embed="rId2"/>
          <a:srcRect/>
          <a:stretch/>
        </p:blipFill>
        <p:spPr>
          <a:xfrm>
            <a:off x="5159192" y="2306196"/>
            <a:ext cx="5116615" cy="2833326"/>
          </a:xfrm>
          <a:prstGeom prst="rect">
            <a:avLst/>
          </a:prstGeom>
        </p:spPr>
      </p:pic>
      <p:sp>
        <p:nvSpPr>
          <p:cNvPr id="12" name="TextBox 11">
            <a:extLst>
              <a:ext uri="{FF2B5EF4-FFF2-40B4-BE49-F238E27FC236}">
                <a16:creationId xmlns:a16="http://schemas.microsoft.com/office/drawing/2014/main" id="{CF43ABBD-84A6-AEFF-A791-37BE73AD3A40}"/>
              </a:ext>
            </a:extLst>
          </p:cNvPr>
          <p:cNvSpPr txBox="1"/>
          <p:nvPr/>
        </p:nvSpPr>
        <p:spPr>
          <a:xfrm>
            <a:off x="418391" y="6110078"/>
            <a:ext cx="5303055" cy="338554"/>
          </a:xfrm>
          <a:prstGeom prst="rect">
            <a:avLst/>
          </a:prstGeom>
          <a:noFill/>
        </p:spPr>
        <p:txBody>
          <a:bodyPr wrap="none" rtlCol="0">
            <a:spAutoFit/>
          </a:bodyPr>
          <a:lstStyle/>
          <a:p>
            <a:r>
              <a:rPr lang="en-US" sz="1600" dirty="0">
                <a:solidFill>
                  <a:schemeClr val="accent6"/>
                </a:solidFill>
                <a:hlinkClick r:id="rId3"/>
              </a:rPr>
              <a:t>https://pages.github.com/</a:t>
            </a:r>
            <a:r>
              <a:rPr lang="en-US" sz="1600" dirty="0">
                <a:solidFill>
                  <a:schemeClr val="accent6"/>
                </a:solidFill>
              </a:rPr>
              <a:t> / </a:t>
            </a:r>
            <a:r>
              <a:rPr lang="en-US" sz="1600" dirty="0">
                <a:solidFill>
                  <a:schemeClr val="accent6"/>
                </a:solidFill>
                <a:hlinkClick r:id="rId4"/>
              </a:rPr>
              <a:t>https://docs.github.com/en/pages</a:t>
            </a:r>
            <a:r>
              <a:rPr lang="en-US" sz="1600" dirty="0">
                <a:solidFill>
                  <a:schemeClr val="accent6"/>
                </a:solidFill>
              </a:rPr>
              <a:t>  </a:t>
            </a:r>
          </a:p>
        </p:txBody>
      </p:sp>
    </p:spTree>
    <p:extLst>
      <p:ext uri="{BB962C8B-B14F-4D97-AF65-F5344CB8AC3E}">
        <p14:creationId xmlns:p14="http://schemas.microsoft.com/office/powerpoint/2010/main" val="1470501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FBA68A5-A7C7-4D91-AB95-6E0B6FFD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A4051E3-92B2-42FC-BB3D-372E4A614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C425084-C97A-4C25-AE47-DDECF2DD3A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6A478A1-0B34-4F2B-88FA-CF47551E5D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7F5CC56-CBE8-4152-AD5E-982DD286AA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6707" y="19050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870F1165-C2FC-4313-ADED-D8514C00E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FD564DD-780E-4279-99FF-A16618E11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F84B73-2EE1-2508-0AD5-FC4647CAA696}"/>
              </a:ext>
            </a:extLst>
          </p:cNvPr>
          <p:cNvSpPr>
            <a:spLocks noGrp="1"/>
          </p:cNvSpPr>
          <p:nvPr>
            <p:ph type="title"/>
          </p:nvPr>
        </p:nvSpPr>
        <p:spPr>
          <a:xfrm>
            <a:off x="838199" y="545914"/>
            <a:ext cx="9527275" cy="729988"/>
          </a:xfrm>
        </p:spPr>
        <p:txBody>
          <a:bodyPr vert="horz" lIns="91440" tIns="45720" rIns="91440" bIns="45720" rtlCol="0" anchor="ctr">
            <a:noAutofit/>
          </a:bodyPr>
          <a:lstStyle/>
          <a:p>
            <a:r>
              <a:rPr lang="en-US" sz="6000" dirty="0"/>
              <a:t>GitHub Wikis</a:t>
            </a:r>
          </a:p>
        </p:txBody>
      </p:sp>
      <p:sp>
        <p:nvSpPr>
          <p:cNvPr id="10" name="Content Placeholder 9">
            <a:extLst>
              <a:ext uri="{FF2B5EF4-FFF2-40B4-BE49-F238E27FC236}">
                <a16:creationId xmlns:a16="http://schemas.microsoft.com/office/drawing/2014/main" id="{2C0C1318-B915-ECD4-65E9-54F42BD74021}"/>
              </a:ext>
            </a:extLst>
          </p:cNvPr>
          <p:cNvSpPr>
            <a:spLocks noGrp="1"/>
          </p:cNvSpPr>
          <p:nvPr>
            <p:ph sz="quarter" idx="13"/>
          </p:nvPr>
        </p:nvSpPr>
        <p:spPr>
          <a:xfrm>
            <a:off x="838200" y="1905000"/>
            <a:ext cx="3375210" cy="3767706"/>
          </a:xfrm>
        </p:spPr>
        <p:txBody>
          <a:bodyPr vert="horz" lIns="91440" tIns="45720" rIns="91440" bIns="45720" rtlCol="0">
            <a:normAutofit lnSpcReduction="10000"/>
          </a:bodyPr>
          <a:lstStyle/>
          <a:p>
            <a:r>
              <a:rPr lang="en-US" sz="2400" dirty="0"/>
              <a:t>A section to host long-form documentation within your repository</a:t>
            </a:r>
          </a:p>
          <a:p>
            <a:r>
              <a:rPr lang="en-US" sz="2400" dirty="0"/>
              <a:t>git clone https://github.com/</a:t>
            </a:r>
            <a:r>
              <a:rPr lang="en-US" sz="2400" b="1" dirty="0"/>
              <a:t>user/repository</a:t>
            </a:r>
            <a:r>
              <a:rPr lang="en-US" sz="2400" dirty="0"/>
              <a:t>.wiki.git</a:t>
            </a:r>
          </a:p>
          <a:p>
            <a:r>
              <a:rPr lang="en-US" sz="2400" dirty="0"/>
              <a:t>git submodule add &lt;</a:t>
            </a:r>
            <a:r>
              <a:rPr lang="en-US" sz="2400" b="1" dirty="0" err="1"/>
              <a:t>url</a:t>
            </a:r>
            <a:r>
              <a:rPr lang="en-US" sz="2400" dirty="0"/>
              <a:t>&gt;</a:t>
            </a:r>
          </a:p>
        </p:txBody>
      </p:sp>
      <p:pic>
        <p:nvPicPr>
          <p:cNvPr id="6" name="Content Placeholder 5" descr="how to enable github wikis">
            <a:extLst>
              <a:ext uri="{FF2B5EF4-FFF2-40B4-BE49-F238E27FC236}">
                <a16:creationId xmlns:a16="http://schemas.microsoft.com/office/drawing/2014/main" id="{C0CFC326-F2B4-12B0-D31A-83AA7D56055F}"/>
              </a:ext>
            </a:extLst>
          </p:cNvPr>
          <p:cNvPicPr>
            <a:picLocks noChangeAspect="1"/>
          </p:cNvPicPr>
          <p:nvPr/>
        </p:nvPicPr>
        <p:blipFill>
          <a:blip r:embed="rId2"/>
          <a:stretch>
            <a:fillRect/>
          </a:stretch>
        </p:blipFill>
        <p:spPr>
          <a:xfrm>
            <a:off x="5159192" y="2306196"/>
            <a:ext cx="5116616" cy="2833326"/>
          </a:xfrm>
          <a:prstGeom prst="rect">
            <a:avLst/>
          </a:prstGeom>
        </p:spPr>
      </p:pic>
      <p:cxnSp>
        <p:nvCxnSpPr>
          <p:cNvPr id="27" name="Straight Connector 26">
            <a:extLst>
              <a:ext uri="{FF2B5EF4-FFF2-40B4-BE49-F238E27FC236}">
                <a16:creationId xmlns:a16="http://schemas.microsoft.com/office/drawing/2014/main" id="{ABAD74CF-CB22-463B-9031-D3BE16111B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7E726CAC-0139-2D11-5E4D-1704862196C1}"/>
              </a:ext>
            </a:extLst>
          </p:cNvPr>
          <p:cNvSpPr>
            <a:spLocks noGrp="1"/>
          </p:cNvSpPr>
          <p:nvPr>
            <p:ph type="ftr" sz="quarter" idx="11"/>
          </p:nvPr>
        </p:nvSpPr>
        <p:spPr>
          <a:xfrm rot="5400000">
            <a:off x="9233562" y="2578525"/>
            <a:ext cx="4114800" cy="365125"/>
          </a:xfrm>
        </p:spPr>
        <p:txBody>
          <a:bodyPr vert="horz" lIns="91440" tIns="45720" rIns="91440" bIns="45720" rtlCol="0" anchor="ctr">
            <a:normAutofit/>
          </a:bodyPr>
          <a:lstStyle/>
          <a:p>
            <a:pPr>
              <a:spcAft>
                <a:spcPts val="600"/>
              </a:spcAft>
            </a:pPr>
            <a:r>
              <a:rPr lang="en-US" sz="1200" kern="1200" cap="all" spc="300" baseline="0" dirty="0">
                <a:solidFill>
                  <a:schemeClr val="accent1"/>
                </a:solidFill>
                <a:latin typeface="+mn-lt"/>
                <a:ea typeface="+mn-ea"/>
                <a:cs typeface="+mn-cs"/>
              </a:rPr>
              <a:t>GITHUB</a:t>
            </a:r>
          </a:p>
        </p:txBody>
      </p:sp>
      <p:sp>
        <p:nvSpPr>
          <p:cNvPr id="5" name="Slide Number Placeholder 4">
            <a:extLst>
              <a:ext uri="{FF2B5EF4-FFF2-40B4-BE49-F238E27FC236}">
                <a16:creationId xmlns:a16="http://schemas.microsoft.com/office/drawing/2014/main" id="{6BC7F938-E6E1-AF0F-8314-74DC9B60156C}"/>
              </a:ext>
            </a:extLst>
          </p:cNvPr>
          <p:cNvSpPr>
            <a:spLocks noGrp="1"/>
          </p:cNvSpPr>
          <p:nvPr>
            <p:ph type="sldNum" sz="quarter" idx="12"/>
          </p:nvPr>
        </p:nvSpPr>
        <p:spPr>
          <a:xfrm>
            <a:off x="10821701" y="5672706"/>
            <a:ext cx="951908" cy="754673"/>
          </a:xfrm>
        </p:spPr>
        <p:txBody>
          <a:bodyPr vert="horz" lIns="91440" tIns="45720" rIns="91440" bIns="45720" rtlCol="0" anchor="ctr">
            <a:normAutofit/>
          </a:bodyPr>
          <a:lstStyle/>
          <a:p>
            <a:pPr>
              <a:spcAft>
                <a:spcPts val="600"/>
              </a:spcAft>
            </a:pPr>
            <a:fld id="{42B7CBA4-B6F8-42AF-9F87-A3019C537482}" type="slidenum">
              <a:rPr lang="en-US" smtClean="0"/>
              <a:pPr>
                <a:spcAft>
                  <a:spcPts val="600"/>
                </a:spcAft>
              </a:pPr>
              <a:t>7</a:t>
            </a:fld>
            <a:endParaRPr lang="en-US" dirty="0"/>
          </a:p>
        </p:txBody>
      </p:sp>
      <p:sp>
        <p:nvSpPr>
          <p:cNvPr id="29" name="Rectangle 28">
            <a:extLst>
              <a:ext uri="{FF2B5EF4-FFF2-40B4-BE49-F238E27FC236}">
                <a16:creationId xmlns:a16="http://schemas.microsoft.com/office/drawing/2014/main" id="{F5BB14C7-B6E4-427D-AEAC-7A18D089F9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82B589D1-AB2D-469C-960E-40C719BA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55BC9DE-F4C7-4F1F-833F-C0E20531FB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86300" y="1377869"/>
            <a:ext cx="0" cy="466956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95C7366-6A36-4307-81CE-FBD79DFF098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67744" y="1371600"/>
            <a:ext cx="1038095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8FA222B-D1A5-A811-C4D4-6983A8656DA0}"/>
              </a:ext>
            </a:extLst>
          </p:cNvPr>
          <p:cNvSpPr txBox="1"/>
          <p:nvPr/>
        </p:nvSpPr>
        <p:spPr>
          <a:xfrm>
            <a:off x="418391" y="6136539"/>
            <a:ext cx="6093994" cy="338554"/>
          </a:xfrm>
          <a:prstGeom prst="rect">
            <a:avLst/>
          </a:prstGeom>
          <a:noFill/>
        </p:spPr>
        <p:txBody>
          <a:bodyPr wrap="square">
            <a:spAutoFit/>
          </a:bodyPr>
          <a:lstStyle/>
          <a:p>
            <a:r>
              <a:rPr lang="en-US" sz="1600" dirty="0">
                <a:solidFill>
                  <a:schemeClr val="tx2">
                    <a:lumMod val="50000"/>
                    <a:lumOff val="50000"/>
                  </a:schemeClr>
                </a:solidFill>
                <a:hlinkClick r:id="rId3"/>
              </a:rPr>
              <a:t>https://docs.github.com/communities/about-wikis</a:t>
            </a:r>
            <a:r>
              <a:rPr lang="en-US" sz="1600" dirty="0">
                <a:solidFill>
                  <a:schemeClr val="tx2">
                    <a:lumMod val="50000"/>
                    <a:lumOff val="50000"/>
                  </a:schemeClr>
                </a:solidFill>
              </a:rPr>
              <a:t> </a:t>
            </a:r>
          </a:p>
        </p:txBody>
      </p:sp>
    </p:spTree>
    <p:extLst>
      <p:ext uri="{BB962C8B-B14F-4D97-AF65-F5344CB8AC3E}">
        <p14:creationId xmlns:p14="http://schemas.microsoft.com/office/powerpoint/2010/main" val="2555283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9C0EC-F2F9-1649-58C5-9DE6F01F4CD2}"/>
              </a:ext>
            </a:extLst>
          </p:cNvPr>
          <p:cNvSpPr>
            <a:spLocks noGrp="1"/>
          </p:cNvSpPr>
          <p:nvPr>
            <p:ph type="ctrTitle"/>
          </p:nvPr>
        </p:nvSpPr>
        <p:spPr>
          <a:xfrm>
            <a:off x="7104443" y="733926"/>
            <a:ext cx="3282184" cy="753406"/>
          </a:xfrm>
        </p:spPr>
        <p:txBody>
          <a:bodyPr/>
          <a:lstStyle/>
          <a:p>
            <a:r>
              <a:rPr lang="en-US" dirty="0"/>
              <a:t>User Site</a:t>
            </a:r>
          </a:p>
        </p:txBody>
      </p:sp>
      <p:sp>
        <p:nvSpPr>
          <p:cNvPr id="3" name="Subtitle 2">
            <a:extLst>
              <a:ext uri="{FF2B5EF4-FFF2-40B4-BE49-F238E27FC236}">
                <a16:creationId xmlns:a16="http://schemas.microsoft.com/office/drawing/2014/main" id="{E53592E6-A3BF-7829-1F1F-244FCB0A4494}"/>
              </a:ext>
            </a:extLst>
          </p:cNvPr>
          <p:cNvSpPr>
            <a:spLocks noGrp="1"/>
          </p:cNvSpPr>
          <p:nvPr>
            <p:ph type="subTitle" idx="1"/>
          </p:nvPr>
        </p:nvSpPr>
        <p:spPr>
          <a:xfrm>
            <a:off x="7104444" y="2402613"/>
            <a:ext cx="3282183" cy="866380"/>
          </a:xfrm>
        </p:spPr>
        <p:txBody>
          <a:bodyPr/>
          <a:lstStyle/>
          <a:p>
            <a:endParaRPr lang="en-US" dirty="0"/>
          </a:p>
        </p:txBody>
      </p:sp>
      <p:sp>
        <p:nvSpPr>
          <p:cNvPr id="4" name="Picture Placeholder 3">
            <a:extLst>
              <a:ext uri="{FF2B5EF4-FFF2-40B4-BE49-F238E27FC236}">
                <a16:creationId xmlns:a16="http://schemas.microsoft.com/office/drawing/2014/main" id="{C4FE6021-6059-BF19-7486-C46477A6B4FA}"/>
              </a:ext>
            </a:extLst>
          </p:cNvPr>
          <p:cNvSpPr>
            <a:spLocks noGrp="1"/>
          </p:cNvSpPr>
          <p:nvPr>
            <p:ph type="pic" sz="quarter" idx="13"/>
          </p:nvPr>
        </p:nvSpPr>
        <p:spPr/>
        <p:txBody>
          <a:bodyPr/>
          <a:lstStyle/>
          <a:p>
            <a:endParaRPr lang="en-US"/>
          </a:p>
        </p:txBody>
      </p:sp>
      <p:sp>
        <p:nvSpPr>
          <p:cNvPr id="5" name="Footer Placeholder 3">
            <a:extLst>
              <a:ext uri="{FF2B5EF4-FFF2-40B4-BE49-F238E27FC236}">
                <a16:creationId xmlns:a16="http://schemas.microsoft.com/office/drawing/2014/main" id="{4B0BC8DC-BCA3-63B2-F0A4-F9C1B998CDB4}"/>
              </a:ext>
            </a:extLst>
          </p:cNvPr>
          <p:cNvSpPr txBox="1">
            <a:spLocks/>
          </p:cNvSpPr>
          <p:nvPr/>
        </p:nvSpPr>
        <p:spPr>
          <a:xfrm rot="5400000">
            <a:off x="9233562" y="2578525"/>
            <a:ext cx="4114800" cy="365125"/>
          </a:xfrm>
          <a:prstGeom prst="rect">
            <a:avLst/>
          </a:prstGeom>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sz="1200" cap="all" spc="300">
                <a:solidFill>
                  <a:schemeClr val="accent1"/>
                </a:solidFill>
              </a:rPr>
              <a:t>GITHUB</a:t>
            </a:r>
            <a:endParaRPr lang="en-US" sz="1200" cap="all" spc="300" dirty="0">
              <a:solidFill>
                <a:schemeClr val="accent1"/>
              </a:solidFill>
            </a:endParaRPr>
          </a:p>
        </p:txBody>
      </p:sp>
      <p:sp>
        <p:nvSpPr>
          <p:cNvPr id="6" name="Slide Number Placeholder 4">
            <a:extLst>
              <a:ext uri="{FF2B5EF4-FFF2-40B4-BE49-F238E27FC236}">
                <a16:creationId xmlns:a16="http://schemas.microsoft.com/office/drawing/2014/main" id="{D4A157CF-9DE4-68FB-0EF8-910D3720316D}"/>
              </a:ext>
            </a:extLst>
          </p:cNvPr>
          <p:cNvSpPr txBox="1">
            <a:spLocks/>
          </p:cNvSpPr>
          <p:nvPr/>
        </p:nvSpPr>
        <p:spPr>
          <a:xfrm>
            <a:off x="10821701" y="5672706"/>
            <a:ext cx="951908" cy="754673"/>
          </a:xfrm>
          <a:prstGeom prst="rect">
            <a:avLst/>
          </a:prstGeom>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Aft>
                <a:spcPts val="600"/>
              </a:spcAft>
            </a:pPr>
            <a:fld id="{42B7CBA4-B6F8-42AF-9F87-A3019C537482}" type="slidenum">
              <a:rPr lang="en-US" sz="3600" b="1" smtClean="0">
                <a:solidFill>
                  <a:schemeClr val="accent1"/>
                </a:solidFill>
              </a:rPr>
              <a:pPr algn="ctr">
                <a:spcAft>
                  <a:spcPts val="600"/>
                </a:spcAft>
              </a:pPr>
              <a:t>8</a:t>
            </a:fld>
            <a:endParaRPr lang="en-US" sz="3600" b="1" dirty="0">
              <a:solidFill>
                <a:schemeClr val="accent1"/>
              </a:solidFill>
            </a:endParaRPr>
          </a:p>
        </p:txBody>
      </p:sp>
    </p:spTree>
    <p:extLst>
      <p:ext uri="{BB962C8B-B14F-4D97-AF65-F5344CB8AC3E}">
        <p14:creationId xmlns:p14="http://schemas.microsoft.com/office/powerpoint/2010/main" val="6632728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0392F-84E0-5D62-E964-CFCBA021526F}"/>
              </a:ext>
            </a:extLst>
          </p:cNvPr>
          <p:cNvSpPr>
            <a:spLocks noGrp="1"/>
          </p:cNvSpPr>
          <p:nvPr>
            <p:ph type="title"/>
          </p:nvPr>
        </p:nvSpPr>
        <p:spPr/>
        <p:txBody>
          <a:bodyPr/>
          <a:lstStyle/>
          <a:p>
            <a:r>
              <a:rPr lang="en-US" dirty="0"/>
              <a:t>GitHub Pages</a:t>
            </a:r>
          </a:p>
        </p:txBody>
      </p:sp>
      <p:sp>
        <p:nvSpPr>
          <p:cNvPr id="3" name="Text Placeholder 2">
            <a:extLst>
              <a:ext uri="{FF2B5EF4-FFF2-40B4-BE49-F238E27FC236}">
                <a16:creationId xmlns:a16="http://schemas.microsoft.com/office/drawing/2014/main" id="{07B44846-FABE-7817-650F-20C1382A1E0A}"/>
              </a:ext>
            </a:extLst>
          </p:cNvPr>
          <p:cNvSpPr>
            <a:spLocks noGrp="1"/>
          </p:cNvSpPr>
          <p:nvPr>
            <p:ph type="body" sz="quarter" idx="15"/>
          </p:nvPr>
        </p:nvSpPr>
        <p:spPr/>
        <p:txBody>
          <a:bodyPr/>
          <a:lstStyle/>
          <a:p>
            <a:r>
              <a:rPr lang="en-US" dirty="0"/>
              <a:t>User Page</a:t>
            </a:r>
          </a:p>
        </p:txBody>
      </p:sp>
      <p:sp>
        <p:nvSpPr>
          <p:cNvPr id="4" name="Text Placeholder 3">
            <a:extLst>
              <a:ext uri="{FF2B5EF4-FFF2-40B4-BE49-F238E27FC236}">
                <a16:creationId xmlns:a16="http://schemas.microsoft.com/office/drawing/2014/main" id="{0B9CC3BE-C8D8-84CC-EF6D-46BF524EE893}"/>
              </a:ext>
            </a:extLst>
          </p:cNvPr>
          <p:cNvSpPr>
            <a:spLocks noGrp="1"/>
          </p:cNvSpPr>
          <p:nvPr>
            <p:ph type="body" sz="quarter" idx="13"/>
          </p:nvPr>
        </p:nvSpPr>
        <p:spPr/>
        <p:txBody>
          <a:bodyPr/>
          <a:lstStyle/>
          <a:p>
            <a:r>
              <a:rPr lang="en-US" dirty="0"/>
              <a:t>create a</a:t>
            </a:r>
            <a:r>
              <a:rPr lang="en-US" b="1" dirty="0"/>
              <a:t> </a:t>
            </a:r>
            <a:r>
              <a:rPr lang="en-US" dirty="0"/>
              <a:t>repository named</a:t>
            </a:r>
            <a:r>
              <a:rPr lang="en-US" i="1" dirty="0"/>
              <a:t> </a:t>
            </a:r>
            <a:r>
              <a:rPr lang="en-US" b="1" i="1" dirty="0"/>
              <a:t>username</a:t>
            </a:r>
            <a:r>
              <a:rPr lang="en-US" b="1" dirty="0"/>
              <a:t>.github.io</a:t>
            </a:r>
          </a:p>
          <a:p>
            <a:endParaRPr lang="en-US" dirty="0"/>
          </a:p>
        </p:txBody>
      </p:sp>
      <p:sp>
        <p:nvSpPr>
          <p:cNvPr id="5" name="Text Placeholder 4">
            <a:extLst>
              <a:ext uri="{FF2B5EF4-FFF2-40B4-BE49-F238E27FC236}">
                <a16:creationId xmlns:a16="http://schemas.microsoft.com/office/drawing/2014/main" id="{B4280836-EE76-9A10-396B-3986A0CBE6DA}"/>
              </a:ext>
            </a:extLst>
          </p:cNvPr>
          <p:cNvSpPr>
            <a:spLocks noGrp="1"/>
          </p:cNvSpPr>
          <p:nvPr>
            <p:ph type="body" sz="quarter" idx="18"/>
          </p:nvPr>
        </p:nvSpPr>
        <p:spPr/>
        <p:txBody>
          <a:bodyPr/>
          <a:lstStyle/>
          <a:p>
            <a:r>
              <a:rPr lang="en-US" dirty="0"/>
              <a:t>Project Page</a:t>
            </a:r>
          </a:p>
        </p:txBody>
      </p:sp>
      <p:sp>
        <p:nvSpPr>
          <p:cNvPr id="6" name="Text Placeholder 5">
            <a:extLst>
              <a:ext uri="{FF2B5EF4-FFF2-40B4-BE49-F238E27FC236}">
                <a16:creationId xmlns:a16="http://schemas.microsoft.com/office/drawing/2014/main" id="{67B323E7-FC6E-F0A9-72EB-300819534AD5}"/>
              </a:ext>
            </a:extLst>
          </p:cNvPr>
          <p:cNvSpPr>
            <a:spLocks noGrp="1"/>
          </p:cNvSpPr>
          <p:nvPr>
            <p:ph type="body" sz="quarter" idx="17"/>
          </p:nvPr>
        </p:nvSpPr>
        <p:spPr/>
        <p:txBody>
          <a:bodyPr/>
          <a:lstStyle/>
          <a:p>
            <a:endParaRPr lang="en-US"/>
          </a:p>
        </p:txBody>
      </p:sp>
      <p:sp>
        <p:nvSpPr>
          <p:cNvPr id="7" name="Text Placeholder 6">
            <a:extLst>
              <a:ext uri="{FF2B5EF4-FFF2-40B4-BE49-F238E27FC236}">
                <a16:creationId xmlns:a16="http://schemas.microsoft.com/office/drawing/2014/main" id="{DC991164-2C25-07EE-BD88-80F58ABF98D7}"/>
              </a:ext>
            </a:extLst>
          </p:cNvPr>
          <p:cNvSpPr>
            <a:spLocks noGrp="1"/>
          </p:cNvSpPr>
          <p:nvPr>
            <p:ph type="body" sz="quarter" idx="16"/>
          </p:nvPr>
        </p:nvSpPr>
        <p:spPr/>
        <p:txBody>
          <a:bodyPr/>
          <a:lstStyle/>
          <a:p>
            <a:r>
              <a:rPr lang="en-US" dirty="0"/>
              <a:t>Custom Domains</a:t>
            </a:r>
          </a:p>
        </p:txBody>
      </p:sp>
      <p:sp>
        <p:nvSpPr>
          <p:cNvPr id="8" name="Text Placeholder 7">
            <a:extLst>
              <a:ext uri="{FF2B5EF4-FFF2-40B4-BE49-F238E27FC236}">
                <a16:creationId xmlns:a16="http://schemas.microsoft.com/office/drawing/2014/main" id="{CAE2586A-D637-F487-AEBC-DF4A8B8F3E32}"/>
              </a:ext>
            </a:extLst>
          </p:cNvPr>
          <p:cNvSpPr>
            <a:spLocks noGrp="1"/>
          </p:cNvSpPr>
          <p:nvPr>
            <p:ph type="body" sz="quarter" idx="14"/>
          </p:nvPr>
        </p:nvSpPr>
        <p:spPr/>
        <p:txBody>
          <a:bodyPr/>
          <a:lstStyle/>
          <a:p>
            <a:endParaRPr lang="en-US"/>
          </a:p>
        </p:txBody>
      </p:sp>
      <p:sp>
        <p:nvSpPr>
          <p:cNvPr id="9" name="Footer Placeholder 8">
            <a:extLst>
              <a:ext uri="{FF2B5EF4-FFF2-40B4-BE49-F238E27FC236}">
                <a16:creationId xmlns:a16="http://schemas.microsoft.com/office/drawing/2014/main" id="{EF4CB61E-9062-E33C-C259-1A9947171DFA}"/>
              </a:ext>
            </a:extLst>
          </p:cNvPr>
          <p:cNvSpPr>
            <a:spLocks noGrp="1"/>
          </p:cNvSpPr>
          <p:nvPr>
            <p:ph type="ftr" sz="quarter" idx="11"/>
          </p:nvPr>
        </p:nvSpPr>
        <p:spPr/>
        <p:txBody>
          <a:bodyPr/>
          <a:lstStyle/>
          <a:p>
            <a:r>
              <a:rPr lang="en-US" dirty="0"/>
              <a:t>GITHUB</a:t>
            </a:r>
          </a:p>
        </p:txBody>
      </p:sp>
      <p:sp>
        <p:nvSpPr>
          <p:cNvPr id="10" name="Slide Number Placeholder 9">
            <a:extLst>
              <a:ext uri="{FF2B5EF4-FFF2-40B4-BE49-F238E27FC236}">
                <a16:creationId xmlns:a16="http://schemas.microsoft.com/office/drawing/2014/main" id="{36FE9AC3-E448-5D90-E88F-C05DACBB4B1E}"/>
              </a:ext>
            </a:extLst>
          </p:cNvPr>
          <p:cNvSpPr>
            <a:spLocks noGrp="1"/>
          </p:cNvSpPr>
          <p:nvPr>
            <p:ph type="sldNum" sz="quarter" idx="12"/>
          </p:nvPr>
        </p:nvSpPr>
        <p:spPr/>
        <p:txBody>
          <a:bodyPr/>
          <a:lstStyle/>
          <a:p>
            <a:fld id="{42B7CBA4-B6F8-42AF-9F87-A3019C537482}" type="slidenum">
              <a:rPr lang="en-US" smtClean="0"/>
              <a:pPr/>
              <a:t>9</a:t>
            </a:fld>
            <a:endParaRPr lang="en-US"/>
          </a:p>
        </p:txBody>
      </p:sp>
    </p:spTree>
    <p:extLst>
      <p:ext uri="{BB962C8B-B14F-4D97-AF65-F5344CB8AC3E}">
        <p14:creationId xmlns:p14="http://schemas.microsoft.com/office/powerpoint/2010/main" val="3007673919"/>
      </p:ext>
    </p:extLst>
  </p:cSld>
  <p:clrMapOvr>
    <a:masterClrMapping/>
  </p:clrMapOvr>
</p:sld>
</file>

<file path=ppt/theme/theme1.xml><?xml version="1.0" encoding="utf-8"?>
<a:theme xmlns:a="http://schemas.openxmlformats.org/drawingml/2006/main" name="MemoVTI">
  <a:themeElements>
    <a:clrScheme name="Custom 73">
      <a:dk1>
        <a:sysClr val="windowText" lastClr="000000"/>
      </a:dk1>
      <a:lt1>
        <a:sysClr val="window" lastClr="FFFFFF"/>
      </a:lt1>
      <a:dk2>
        <a:srgbClr val="192033"/>
      </a:dk2>
      <a:lt2>
        <a:srgbClr val="F3EAD9"/>
      </a:lt2>
      <a:accent1>
        <a:srgbClr val="ED625F"/>
      </a:accent1>
      <a:accent2>
        <a:srgbClr val="2F4FA7"/>
      </a:accent2>
      <a:accent3>
        <a:srgbClr val="76A899"/>
      </a:accent3>
      <a:accent4>
        <a:srgbClr val="D4669D"/>
      </a:accent4>
      <a:accent5>
        <a:srgbClr val="F2855A"/>
      </a:accent5>
      <a:accent6>
        <a:srgbClr val="C44732"/>
      </a:accent6>
      <a:hlink>
        <a:srgbClr val="3F7AAF"/>
      </a:hlink>
      <a:folHlink>
        <a:srgbClr val="9E4687"/>
      </a:folHlink>
    </a:clrScheme>
    <a:fontScheme name="Elephant Univers Condensed">
      <a:majorFont>
        <a:latin typeface="Elephant"/>
        <a:ea typeface=""/>
        <a:cs typeface=""/>
      </a:majorFont>
      <a:minorFont>
        <a:latin typeface="Univers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emoVTI" id="{DF30D94D-D909-45F8-8565-C675708280D4}" vid="{636A8D8B-0354-48FA-9492-83E81C2616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8BA3AEB-0B6D-4F09-8EB6-86588D7AB1E7}">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773ADB9C-2137-454E-93EA-8050CA9AC5BD}">
  <ds:schemaRefs>
    <ds:schemaRef ds:uri="http://schemas.microsoft.com/sharepoint/v3/contenttype/forms"/>
  </ds:schemaRefs>
</ds:datastoreItem>
</file>

<file path=customXml/itemProps3.xml><?xml version="1.0" encoding="utf-8"?>
<ds:datastoreItem xmlns:ds="http://schemas.openxmlformats.org/officeDocument/2006/customXml" ds:itemID="{F207BF10-CF7B-4768-919D-354C4FEDF0AA}">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705</Words>
  <Application>Microsoft Office PowerPoint</Application>
  <PresentationFormat>Widescreen</PresentationFormat>
  <Paragraphs>151</Paragraphs>
  <Slides>19</Slides>
  <Notes>10</Notes>
  <HiddenSlides>10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-apple-system</vt:lpstr>
      <vt:lpstr>Arial</vt:lpstr>
      <vt:lpstr>Calibri</vt:lpstr>
      <vt:lpstr>MemoVTI</vt:lpstr>
      <vt:lpstr>Documentation</vt:lpstr>
      <vt:lpstr>Agenda</vt:lpstr>
      <vt:lpstr>What is documentation?</vt:lpstr>
      <vt:lpstr>Types of Documentation</vt:lpstr>
      <vt:lpstr>GitHub Education  Student Developer Pack</vt:lpstr>
      <vt:lpstr>GitHub Pages</vt:lpstr>
      <vt:lpstr>GitHub Wikis</vt:lpstr>
      <vt:lpstr>User Site</vt:lpstr>
      <vt:lpstr>GitHub Pages</vt:lpstr>
      <vt:lpstr>Topic one</vt:lpstr>
      <vt:lpstr>PowerPoint Presentation</vt:lpstr>
      <vt:lpstr>Table</vt:lpstr>
      <vt:lpstr>The way to get started is to quit talking and begin doing.</vt:lpstr>
      <vt:lpstr>Team</vt:lpstr>
      <vt:lpstr>Timeline</vt:lpstr>
      <vt:lpstr>Content</vt:lpstr>
      <vt:lpstr>Content two</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4</cp:revision>
  <dcterms:created xsi:type="dcterms:W3CDTF">2021-02-05T15:04:45Z</dcterms:created>
  <dcterms:modified xsi:type="dcterms:W3CDTF">2024-09-23T03:53:53Z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